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B82458-D1B9-E791-9FEA-86C8F6CB87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52E11C5-F1E3-4B22-A487-4750A21A86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55D918-BAE9-1803-9170-7D063A855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23.03.2023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C279BC-BCE5-A32C-D143-95EA52A3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D147F6-3D9A-BC8D-3E4C-7BEEC1D8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2239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C99D8D-5938-D4A6-A084-1AE37BBDD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54EE8C-2DE2-B9A7-0D1F-DDE02473F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03D65-83E8-4EA1-8A19-F867DD43F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23.03.2023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71A686-0E76-46D6-D322-8A6B78461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73391F6-F4A0-ED8A-F602-AF1544871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2479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1C77C9-0ED1-4375-8193-7A40F969E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6334FD-5900-50EA-B46D-D2CBBF8DD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A2DA5E6-DFBC-324A-320A-85EE7F7F5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23.03.2023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ACA4EB-31EB-A3B5-2E76-0C2FE0BF3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D9D04C-82CA-31AB-628A-02DF99D44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5681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5BA801-84CB-226F-A616-0768C3747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E6BD68-ED87-D038-65F1-F94BD6BB8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5EEC96A-00C8-6631-CDE1-207891622F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6F70221-3536-9DA0-5E42-8A6FB4605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23.03.2023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6CD4A3-1AF6-CCE1-BA29-894775500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63E50B9-F2E5-EE86-B190-87D8A24D9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3972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CE776-DA85-2C8A-59C6-8FED3CC8F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FDF4D47-E807-5F8D-2A24-FC835D1DF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B5B3AF1-A725-B0B4-8181-4C713809D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528047-8476-10F7-C51F-CD7D64F14C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A7C9876-EA30-1C9C-36CA-87D495612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D78F10E-DD1C-2041-DC68-41F8E9F8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23.03.2023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6C74C1C-4B06-001E-09C2-345D5A715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27D1070-0F26-906E-1D48-2D497B17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6474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6C3C0F-E49E-13AC-6360-B60A6F004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7880C05-990D-F2B4-4796-1ADE65B3F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23.03.2023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57F6C4-D348-B143-3B83-9FDDC6F5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8EE71B5-877C-CD09-9BC8-54EDED509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913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bg>
      <p:bgPr>
        <a:solidFill>
          <a:schemeClr val="bg1">
            <a:lumMod val="95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FBCBDE7-2409-EE76-125F-FBB3C375D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23.03.2023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229954-B99E-D7B4-0551-9EF3FFD9C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893381F-FFD3-E935-DEB9-48DB7760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2570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F41092-A523-FBEE-ABCD-063161B02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A73F7C-97F5-A1FE-3ABC-990ADE545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BCEA461-2F90-31A1-9704-579F13321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905739F-8F79-95B0-944C-D5D7F41AE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23.03.2023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4080D0A-C958-EB36-C419-0EC734BA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FAA13B6-7FAA-D95E-D717-5FD96AEBF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100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F6FA4B-91F2-E6C6-8C31-EA04C61A5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7268D2A-2DA2-30E3-3284-48BCC94D46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94028C8-D268-62BF-76A3-EE27C50324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F2C1A4-8EF2-9531-8088-68E9BAD98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23.03.2023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3857B1A-FFB7-E5E2-D96A-21092FA33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FE15055-9DDD-6BB2-475B-01C4F3525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798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27CD10-3B77-B99A-6134-5A3A44030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39F6F14-DCE5-AD9E-D733-9E7B61041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F4AEA9-89B2-99C1-52A0-EC3240E94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23.03.2023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A3D391-2D82-3279-9D82-4EEED3528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DAC302-A289-DACE-C389-DB012577A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2083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7B70C05-C3D5-58AE-26DE-BA0DE58F47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955394-2600-83BF-7BE6-A846232B5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A0BFB0-2F15-24A1-0822-92200114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23.03.2023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F1EBAE-0DF7-6878-911C-E15B35E7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2E01F3-F9E5-485D-8E6F-E1B6A6EB3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6287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7AE2E89-C2FB-633D-E0DE-D7B5EE6E3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25A6DE-1570-8CBC-4856-1FD52ECC4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03A280E-98A3-15C8-3A45-054CB5FF0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48785-57D7-4D5A-82C6-38822491AFA3}" type="datetimeFigureOut">
              <a:rPr lang="de-DE" smtClean="0"/>
              <a:t>23.03.2023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34C504-2B3D-743E-F629-3CEB4AEEC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D1DE67-95E1-4F75-B8FB-7E74E5A03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759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D6502FA1-88F6-FB02-4886-35B58F227C64}"/>
              </a:ext>
            </a:extLst>
          </p:cNvPr>
          <p:cNvSpPr/>
          <p:nvPr/>
        </p:nvSpPr>
        <p:spPr>
          <a:xfrm>
            <a:off x="201337" y="560663"/>
            <a:ext cx="11476136" cy="756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55F2A66-C913-3F70-E461-620D3A5684DE}"/>
              </a:ext>
            </a:extLst>
          </p:cNvPr>
          <p:cNvSpPr/>
          <p:nvPr/>
        </p:nvSpPr>
        <p:spPr>
          <a:xfrm>
            <a:off x="201337" y="1316663"/>
            <a:ext cx="11476136" cy="4127792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6CAF63D1-ED44-66EE-E6BB-DE17BCE42953}"/>
              </a:ext>
            </a:extLst>
          </p:cNvPr>
          <p:cNvSpPr/>
          <p:nvPr/>
        </p:nvSpPr>
        <p:spPr>
          <a:xfrm>
            <a:off x="3070371" y="560663"/>
            <a:ext cx="2869034" cy="4883792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2F38D13-2E68-DA1E-B897-639DCF24308B}"/>
              </a:ext>
            </a:extLst>
          </p:cNvPr>
          <p:cNvSpPr/>
          <p:nvPr/>
        </p:nvSpPr>
        <p:spPr>
          <a:xfrm>
            <a:off x="8808439" y="560662"/>
            <a:ext cx="2869034" cy="4883791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0A35C94-244F-7A92-89A6-3AFBFE309B25}"/>
              </a:ext>
            </a:extLst>
          </p:cNvPr>
          <p:cNvSpPr/>
          <p:nvPr/>
        </p:nvSpPr>
        <p:spPr>
          <a:xfrm>
            <a:off x="266306" y="643648"/>
            <a:ext cx="2720175" cy="5559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Funktionsbereiche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7D0A47E-128E-A59F-E1D9-8F2102BB6F07}"/>
              </a:ext>
            </a:extLst>
          </p:cNvPr>
          <p:cNvSpPr/>
          <p:nvPr/>
        </p:nvSpPr>
        <p:spPr>
          <a:xfrm>
            <a:off x="3144800" y="643648"/>
            <a:ext cx="2720175" cy="5559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Objekt-Gruppen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57147D0-A026-E21F-549D-D2929E3605E1}"/>
              </a:ext>
            </a:extLst>
          </p:cNvPr>
          <p:cNvSpPr/>
          <p:nvPr/>
        </p:nvSpPr>
        <p:spPr>
          <a:xfrm>
            <a:off x="6023295" y="643648"/>
            <a:ext cx="2720175" cy="5559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Objekte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5F14744-99CF-FF40-E0F0-889D4E4B2DC3}"/>
              </a:ext>
            </a:extLst>
          </p:cNvPr>
          <p:cNvSpPr/>
          <p:nvPr/>
        </p:nvSpPr>
        <p:spPr>
          <a:xfrm>
            <a:off x="8882868" y="643647"/>
            <a:ext cx="2720175" cy="5559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Datenfelder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CC7B537-146F-B73A-EAFF-1244F47CB8CE}"/>
              </a:ext>
            </a:extLst>
          </p:cNvPr>
          <p:cNvSpPr/>
          <p:nvPr/>
        </p:nvSpPr>
        <p:spPr>
          <a:xfrm>
            <a:off x="839953" y="1514304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Stammdaten-verwaltung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917C8F5-D81D-978A-71EE-6F0BEAEEAF5F}"/>
              </a:ext>
            </a:extLst>
          </p:cNvPr>
          <p:cNvSpPr/>
          <p:nvPr/>
        </p:nvSpPr>
        <p:spPr>
          <a:xfrm>
            <a:off x="849414" y="3514804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Ampelfunktion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61A529CB-7DA2-A655-2768-822ACA8D2AA7}"/>
              </a:ext>
            </a:extLst>
          </p:cNvPr>
          <p:cNvSpPr/>
          <p:nvPr/>
        </p:nvSpPr>
        <p:spPr>
          <a:xfrm>
            <a:off x="839953" y="2514554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Berechtigungskonzept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3BB2EADB-8222-462C-F351-706FCE7E2249}"/>
              </a:ext>
            </a:extLst>
          </p:cNvPr>
          <p:cNvSpPr/>
          <p:nvPr/>
        </p:nvSpPr>
        <p:spPr>
          <a:xfrm>
            <a:off x="3708987" y="2514554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User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9683C991-3692-F201-A1C0-9117956CD699}"/>
              </a:ext>
            </a:extLst>
          </p:cNvPr>
          <p:cNvSpPr/>
          <p:nvPr/>
        </p:nvSpPr>
        <p:spPr>
          <a:xfrm>
            <a:off x="839953" y="4514645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Benachrichtigungen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5D438A18-C24F-E041-626D-3E050C29E5B3}"/>
              </a:ext>
            </a:extLst>
          </p:cNvPr>
          <p:cNvSpPr/>
          <p:nvPr/>
        </p:nvSpPr>
        <p:spPr>
          <a:xfrm>
            <a:off x="3708987" y="1514304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Datentabellen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B095ADD6-6623-5EE6-F9A4-365659BEFFAD}"/>
              </a:ext>
            </a:extLst>
          </p:cNvPr>
          <p:cNvSpPr/>
          <p:nvPr/>
        </p:nvSpPr>
        <p:spPr>
          <a:xfrm>
            <a:off x="3708987" y="3514804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Zeitenmatrix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E7DFAC82-CF88-F692-F4BF-32868A475557}"/>
              </a:ext>
            </a:extLst>
          </p:cNvPr>
          <p:cNvSpPr/>
          <p:nvPr/>
        </p:nvSpPr>
        <p:spPr>
          <a:xfrm>
            <a:off x="3718448" y="4514645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Eskalationsmatrix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DA9F22BD-16B8-0EED-A6EA-DDF940B052CF}"/>
              </a:ext>
            </a:extLst>
          </p:cNvPr>
          <p:cNvCxnSpPr>
            <a:stCxn id="14" idx="3"/>
            <a:endCxn id="19" idx="1"/>
          </p:cNvCxnSpPr>
          <p:nvPr/>
        </p:nvCxnSpPr>
        <p:spPr>
          <a:xfrm>
            <a:off x="2412833" y="1847721"/>
            <a:ext cx="1296154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00CB4E4A-443D-4160-3474-B19818683304}"/>
              </a:ext>
            </a:extLst>
          </p:cNvPr>
          <p:cNvCxnSpPr/>
          <p:nvPr/>
        </p:nvCxnSpPr>
        <p:spPr>
          <a:xfrm>
            <a:off x="2422294" y="2843868"/>
            <a:ext cx="1286693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927F5167-0AE5-2115-28C5-79885ED24208}"/>
              </a:ext>
            </a:extLst>
          </p:cNvPr>
          <p:cNvCxnSpPr>
            <a:stCxn id="15" idx="3"/>
            <a:endCxn id="20" idx="1"/>
          </p:cNvCxnSpPr>
          <p:nvPr/>
        </p:nvCxnSpPr>
        <p:spPr>
          <a:xfrm>
            <a:off x="2422294" y="3848221"/>
            <a:ext cx="1286693" cy="2326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416E541A-3631-AB4C-15D2-F1C7F5507133}"/>
              </a:ext>
            </a:extLst>
          </p:cNvPr>
          <p:cNvCxnSpPr>
            <a:cxnSpLocks/>
            <a:stCxn id="18" idx="3"/>
            <a:endCxn id="21" idx="1"/>
          </p:cNvCxnSpPr>
          <p:nvPr/>
        </p:nvCxnSpPr>
        <p:spPr>
          <a:xfrm>
            <a:off x="2412833" y="4848062"/>
            <a:ext cx="1305615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>
            <a:extLst>
              <a:ext uri="{FF2B5EF4-FFF2-40B4-BE49-F238E27FC236}">
                <a16:creationId xmlns:a16="http://schemas.microsoft.com/office/drawing/2014/main" id="{C08F831B-18B3-B2B0-65B7-CA184896049E}"/>
              </a:ext>
            </a:extLst>
          </p:cNvPr>
          <p:cNvSpPr/>
          <p:nvPr/>
        </p:nvSpPr>
        <p:spPr>
          <a:xfrm>
            <a:off x="6600139" y="1514304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u.a.:</a:t>
            </a: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Berth</a:t>
            </a:r>
          </a:p>
          <a:p>
            <a:pPr marL="171450" indent="-171450">
              <a:buFontTx/>
              <a:buChar char="-"/>
            </a:pPr>
            <a:r>
              <a:rPr lang="de-DE" sz="1000" dirty="0" err="1">
                <a:solidFill>
                  <a:schemeClr val="tx2">
                    <a:lumMod val="50000"/>
                  </a:schemeClr>
                </a:solidFill>
              </a:rPr>
              <a:t>Ship</a:t>
            </a:r>
            <a:endParaRPr lang="de-DE" sz="1000" dirty="0">
              <a:solidFill>
                <a:schemeClr val="tx2">
                  <a:lumMod val="50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de-DE" sz="1000" dirty="0" err="1">
                <a:solidFill>
                  <a:schemeClr val="tx2">
                    <a:lumMod val="50000"/>
                  </a:schemeClr>
                </a:solidFill>
              </a:rPr>
              <a:t>Tugs</a:t>
            </a:r>
            <a:endParaRPr lang="de-DE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0DF5751F-D638-2069-2419-94D711610811}"/>
              </a:ext>
            </a:extLst>
          </p:cNvPr>
          <p:cNvSpPr/>
          <p:nvPr/>
        </p:nvSpPr>
        <p:spPr>
          <a:xfrm>
            <a:off x="6600139" y="2510451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u.a.:</a:t>
            </a: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User</a:t>
            </a:r>
          </a:p>
          <a:p>
            <a:pPr marL="171450" indent="-171450">
              <a:buFontTx/>
              <a:buChar char="-"/>
            </a:pPr>
            <a:r>
              <a:rPr lang="de-DE" sz="1000" dirty="0" err="1">
                <a:solidFill>
                  <a:schemeClr val="tx2">
                    <a:lumMod val="50000"/>
                  </a:schemeClr>
                </a:solidFill>
              </a:rPr>
              <a:t>Participants</a:t>
            </a:r>
            <a:endParaRPr lang="de-DE" sz="1000" dirty="0">
              <a:solidFill>
                <a:schemeClr val="tx2">
                  <a:lumMod val="50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Terminals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199C30B-7027-7EC6-3A3C-16BB5981997A}"/>
              </a:ext>
            </a:extLst>
          </p:cNvPr>
          <p:cNvSpPr/>
          <p:nvPr/>
        </p:nvSpPr>
        <p:spPr>
          <a:xfrm>
            <a:off x="6600139" y="3514804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u.a.:</a:t>
            </a: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Times</a:t>
            </a:r>
          </a:p>
          <a:p>
            <a:pPr marL="171450" indent="-171450">
              <a:buFontTx/>
              <a:buChar char="-"/>
            </a:pPr>
            <a:r>
              <a:rPr lang="de-DE" sz="1000" dirty="0" err="1">
                <a:solidFill>
                  <a:schemeClr val="tx2">
                    <a:lumMod val="50000"/>
                  </a:schemeClr>
                </a:solidFill>
              </a:rPr>
              <a:t>Shipcall</a:t>
            </a:r>
            <a:endParaRPr lang="de-DE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29BD05DF-2A68-B281-1B70-594B86010390}"/>
              </a:ext>
            </a:extLst>
          </p:cNvPr>
          <p:cNvSpPr/>
          <p:nvPr/>
        </p:nvSpPr>
        <p:spPr>
          <a:xfrm>
            <a:off x="6596942" y="4514645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u.a.:</a:t>
            </a: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Times</a:t>
            </a:r>
          </a:p>
          <a:p>
            <a:pPr marL="171450" indent="-171450">
              <a:buFontTx/>
              <a:buChar char="-"/>
            </a:pPr>
            <a:r>
              <a:rPr lang="de-DE" sz="1000" dirty="0" err="1">
                <a:solidFill>
                  <a:schemeClr val="tx2">
                    <a:lumMod val="50000"/>
                  </a:schemeClr>
                </a:solidFill>
              </a:rPr>
              <a:t>Shipcall</a:t>
            </a:r>
            <a:endParaRPr lang="de-DE" sz="1000" dirty="0">
              <a:solidFill>
                <a:schemeClr val="tx2">
                  <a:lumMod val="50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User</a:t>
            </a:r>
          </a:p>
        </p:txBody>
      </p: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CF4B1514-4D67-E6D3-AD60-CF5A3CEF2C2C}"/>
              </a:ext>
            </a:extLst>
          </p:cNvPr>
          <p:cNvCxnSpPr>
            <a:stCxn id="19" idx="3"/>
            <a:endCxn id="32" idx="1"/>
          </p:cNvCxnSpPr>
          <p:nvPr/>
        </p:nvCxnSpPr>
        <p:spPr>
          <a:xfrm>
            <a:off x="5281867" y="1847721"/>
            <a:ext cx="1318272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id="{24FA6271-07DB-BFA5-62AE-14F658470858}"/>
              </a:ext>
            </a:extLst>
          </p:cNvPr>
          <p:cNvCxnSpPr>
            <a:stCxn id="17" idx="3"/>
            <a:endCxn id="33" idx="1"/>
          </p:cNvCxnSpPr>
          <p:nvPr/>
        </p:nvCxnSpPr>
        <p:spPr>
          <a:xfrm flipV="1">
            <a:off x="5281867" y="2843868"/>
            <a:ext cx="1318272" cy="4103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>
            <a:extLst>
              <a:ext uri="{FF2B5EF4-FFF2-40B4-BE49-F238E27FC236}">
                <a16:creationId xmlns:a16="http://schemas.microsoft.com/office/drawing/2014/main" id="{14849518-8048-D790-68DE-4072D8A71295}"/>
              </a:ext>
            </a:extLst>
          </p:cNvPr>
          <p:cNvCxnSpPr>
            <a:stCxn id="20" idx="3"/>
            <a:endCxn id="34" idx="1"/>
          </p:cNvCxnSpPr>
          <p:nvPr/>
        </p:nvCxnSpPr>
        <p:spPr>
          <a:xfrm>
            <a:off x="5281867" y="3848221"/>
            <a:ext cx="1318272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34D14BF1-4BD1-C962-5677-7B2D150B8101}"/>
              </a:ext>
            </a:extLst>
          </p:cNvPr>
          <p:cNvCxnSpPr>
            <a:cxnSpLocks/>
            <a:stCxn id="21" idx="3"/>
            <a:endCxn id="35" idx="1"/>
          </p:cNvCxnSpPr>
          <p:nvPr/>
        </p:nvCxnSpPr>
        <p:spPr>
          <a:xfrm>
            <a:off x="5291328" y="4848062"/>
            <a:ext cx="1305614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hteck 45">
            <a:extLst>
              <a:ext uri="{FF2B5EF4-FFF2-40B4-BE49-F238E27FC236}">
                <a16:creationId xmlns:a16="http://schemas.microsoft.com/office/drawing/2014/main" id="{F0CCA13E-D5E2-642D-53A4-A79C62B254E0}"/>
              </a:ext>
            </a:extLst>
          </p:cNvPr>
          <p:cNvSpPr/>
          <p:nvPr/>
        </p:nvSpPr>
        <p:spPr>
          <a:xfrm>
            <a:off x="9456515" y="1514304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u.a.:</a:t>
            </a: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Name</a:t>
            </a: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IMO-Nr.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41D6816F-6650-869F-B78D-1A1593967C89}"/>
              </a:ext>
            </a:extLst>
          </p:cNvPr>
          <p:cNvSpPr/>
          <p:nvPr/>
        </p:nvSpPr>
        <p:spPr>
          <a:xfrm>
            <a:off x="9456515" y="2510451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u.a.:</a:t>
            </a: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Name</a:t>
            </a: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User Name</a:t>
            </a: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Mail-Adresse</a:t>
            </a: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3442130E-F916-4350-6174-770DF0E427CF}"/>
              </a:ext>
            </a:extLst>
          </p:cNvPr>
          <p:cNvSpPr/>
          <p:nvPr/>
        </p:nvSpPr>
        <p:spPr>
          <a:xfrm>
            <a:off x="9456515" y="3514804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u.a.:</a:t>
            </a: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ETA Berth Agency</a:t>
            </a: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ETA Berth Mooring</a:t>
            </a: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Tiefgang</a:t>
            </a: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FB00B88D-8B3B-6356-AFE8-F55C1D50ED9D}"/>
              </a:ext>
            </a:extLst>
          </p:cNvPr>
          <p:cNvSpPr/>
          <p:nvPr/>
        </p:nvSpPr>
        <p:spPr>
          <a:xfrm>
            <a:off x="9465976" y="4514645"/>
            <a:ext cx="1572880" cy="66683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u.a.:</a:t>
            </a: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ETA Berth Agency</a:t>
            </a:r>
          </a:p>
          <a:p>
            <a:pPr marL="171450" indent="-171450">
              <a:buFontTx/>
              <a:buChar char="-"/>
            </a:pPr>
            <a:r>
              <a:rPr lang="de-DE" sz="1000" dirty="0">
                <a:solidFill>
                  <a:schemeClr val="tx2">
                    <a:lumMod val="50000"/>
                  </a:schemeClr>
                </a:solidFill>
              </a:rPr>
              <a:t>ETA Berth Mooring</a:t>
            </a:r>
          </a:p>
        </p:txBody>
      </p:sp>
    </p:spTree>
    <p:extLst>
      <p:ext uri="{BB962C8B-B14F-4D97-AF65-F5344CB8AC3E}">
        <p14:creationId xmlns:p14="http://schemas.microsoft.com/office/powerpoint/2010/main" val="3098902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F00BB59E-4361-229A-9020-DAC7D5A97248}"/>
              </a:ext>
            </a:extLst>
          </p:cNvPr>
          <p:cNvSpPr/>
          <p:nvPr/>
        </p:nvSpPr>
        <p:spPr>
          <a:xfrm>
            <a:off x="244600" y="2081205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ship</a:t>
            </a:r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4BB0ABB6-84FA-3674-0D88-FFDF24DB5E7B}"/>
              </a:ext>
            </a:extLst>
          </p:cNvPr>
          <p:cNvSpPr/>
          <p:nvPr/>
        </p:nvSpPr>
        <p:spPr>
          <a:xfrm>
            <a:off x="1904954" y="2081206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shipcall</a:t>
            </a:r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AEB2D5D-0989-0ACA-33E0-CA724AECE33E}"/>
              </a:ext>
            </a:extLst>
          </p:cNvPr>
          <p:cNvSpPr/>
          <p:nvPr/>
        </p:nvSpPr>
        <p:spPr>
          <a:xfrm>
            <a:off x="4493997" y="1510698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times</a:t>
            </a:r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AF9FE0C-DECC-49B9-6306-32E77A202791}"/>
              </a:ext>
            </a:extLst>
          </p:cNvPr>
          <p:cNvSpPr/>
          <p:nvPr/>
        </p:nvSpPr>
        <p:spPr>
          <a:xfrm>
            <a:off x="6096000" y="3480334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notification</a:t>
            </a: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C25DAFA-410B-CC26-6BCD-84101B8EAE54}"/>
              </a:ext>
            </a:extLst>
          </p:cNvPr>
          <p:cNvSpPr/>
          <p:nvPr/>
        </p:nvSpPr>
        <p:spPr>
          <a:xfrm>
            <a:off x="7083040" y="2081205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participant</a:t>
            </a:r>
            <a:endParaRPr lang="de-DE" dirty="0"/>
          </a:p>
        </p:txBody>
      </p:sp>
      <p:cxnSp>
        <p:nvCxnSpPr>
          <p:cNvPr id="10" name="Verbinder: gewinkelt 9">
            <a:extLst>
              <a:ext uri="{FF2B5EF4-FFF2-40B4-BE49-F238E27FC236}">
                <a16:creationId xmlns:a16="http://schemas.microsoft.com/office/drawing/2014/main" id="{B0C4934B-6E0C-529F-41F1-47021D71288A}"/>
              </a:ext>
            </a:extLst>
          </p:cNvPr>
          <p:cNvCxnSpPr>
            <a:cxnSpLocks/>
            <a:stCxn id="2" idx="3"/>
            <a:endCxn id="3" idx="1"/>
          </p:cNvCxnSpPr>
          <p:nvPr/>
        </p:nvCxnSpPr>
        <p:spPr>
          <a:xfrm>
            <a:off x="1511337" y="2324486"/>
            <a:ext cx="393617" cy="1"/>
          </a:xfrm>
          <a:prstGeom prst="bentConnector3">
            <a:avLst>
              <a:gd name="adj1" fmla="val 50000"/>
            </a:avLst>
          </a:prstGeom>
          <a:ln w="15875" cap="flat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Verbinder: gewinkelt 15">
            <a:extLst>
              <a:ext uri="{FF2B5EF4-FFF2-40B4-BE49-F238E27FC236}">
                <a16:creationId xmlns:a16="http://schemas.microsoft.com/office/drawing/2014/main" id="{413DF63E-D5CE-D415-106C-4E4A413C08D9}"/>
              </a:ext>
            </a:extLst>
          </p:cNvPr>
          <p:cNvCxnSpPr>
            <a:cxnSpLocks/>
            <a:stCxn id="3" idx="0"/>
            <a:endCxn id="4" idx="0"/>
          </p:cNvCxnSpPr>
          <p:nvPr/>
        </p:nvCxnSpPr>
        <p:spPr>
          <a:xfrm rot="5400000" flipH="1" flipV="1">
            <a:off x="3547590" y="501431"/>
            <a:ext cx="570508" cy="2589043"/>
          </a:xfrm>
          <a:prstGeom prst="bentConnector3">
            <a:avLst>
              <a:gd name="adj1" fmla="val 140070"/>
            </a:avLst>
          </a:prstGeom>
          <a:ln w="15875" cap="flat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Verbinder: gewinkelt 19">
            <a:extLst>
              <a:ext uri="{FF2B5EF4-FFF2-40B4-BE49-F238E27FC236}">
                <a16:creationId xmlns:a16="http://schemas.microsoft.com/office/drawing/2014/main" id="{056A5A54-5ECA-E1A4-E081-7DC01CA99E05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>
            <a:off x="5760734" y="1753979"/>
            <a:ext cx="335266" cy="1969636"/>
          </a:xfrm>
          <a:prstGeom prst="bentConnector3">
            <a:avLst>
              <a:gd name="adj1" fmla="val 50000"/>
            </a:avLst>
          </a:prstGeom>
          <a:ln w="15875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Verbinder: gewinkelt 21">
            <a:extLst>
              <a:ext uri="{FF2B5EF4-FFF2-40B4-BE49-F238E27FC236}">
                <a16:creationId xmlns:a16="http://schemas.microsoft.com/office/drawing/2014/main" id="{FD0D8AF7-80B1-F711-9BD5-83F7216EE16B}"/>
              </a:ext>
            </a:extLst>
          </p:cNvPr>
          <p:cNvCxnSpPr>
            <a:stCxn id="6" idx="2"/>
            <a:endCxn id="5" idx="3"/>
          </p:cNvCxnSpPr>
          <p:nvPr/>
        </p:nvCxnSpPr>
        <p:spPr>
          <a:xfrm rot="5400000">
            <a:off x="6961649" y="2968855"/>
            <a:ext cx="1155848" cy="353672"/>
          </a:xfrm>
          <a:prstGeom prst="bentConnector2">
            <a:avLst/>
          </a:prstGeom>
          <a:ln w="15875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Verbinder: gewinkelt 23">
            <a:extLst>
              <a:ext uri="{FF2B5EF4-FFF2-40B4-BE49-F238E27FC236}">
                <a16:creationId xmlns:a16="http://schemas.microsoft.com/office/drawing/2014/main" id="{E59CCA73-5407-3C29-468A-EDD63CCE5840}"/>
              </a:ext>
            </a:extLst>
          </p:cNvPr>
          <p:cNvCxnSpPr>
            <a:stCxn id="6" idx="1"/>
            <a:endCxn id="3" idx="3"/>
          </p:cNvCxnSpPr>
          <p:nvPr/>
        </p:nvCxnSpPr>
        <p:spPr>
          <a:xfrm rot="10800000" flipV="1">
            <a:off x="3171692" y="2324485"/>
            <a:ext cx="3911349" cy="1"/>
          </a:xfrm>
          <a:prstGeom prst="bentConnector3">
            <a:avLst>
              <a:gd name="adj1" fmla="val 50000"/>
            </a:avLst>
          </a:prstGeom>
          <a:ln w="15875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eck 24">
            <a:extLst>
              <a:ext uri="{FF2B5EF4-FFF2-40B4-BE49-F238E27FC236}">
                <a16:creationId xmlns:a16="http://schemas.microsoft.com/office/drawing/2014/main" id="{2156AE21-1D5C-A7F4-0D12-0DDD9EBDEAEA}"/>
              </a:ext>
            </a:extLst>
          </p:cNvPr>
          <p:cNvSpPr/>
          <p:nvPr/>
        </p:nvSpPr>
        <p:spPr>
          <a:xfrm>
            <a:off x="3119262" y="4057725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berth</a:t>
            </a:r>
            <a:endParaRPr lang="de-DE" dirty="0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15224FD8-A40C-B215-2CD2-C0C7B72B2EBC}"/>
              </a:ext>
            </a:extLst>
          </p:cNvPr>
          <p:cNvSpPr/>
          <p:nvPr/>
        </p:nvSpPr>
        <p:spPr>
          <a:xfrm>
            <a:off x="6096000" y="754512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tugs</a:t>
            </a:r>
            <a:endParaRPr lang="de-DE" dirty="0"/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0A06ACFA-DC90-7FA2-AC9E-A2333C679678}"/>
              </a:ext>
            </a:extLst>
          </p:cNvPr>
          <p:cNvSpPr/>
          <p:nvPr/>
        </p:nvSpPr>
        <p:spPr>
          <a:xfrm>
            <a:off x="9376762" y="1594643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type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3F764B22-65A4-4076-E906-260D217F30E5}"/>
              </a:ext>
            </a:extLst>
          </p:cNvPr>
          <p:cNvSpPr/>
          <p:nvPr/>
        </p:nvSpPr>
        <p:spPr>
          <a:xfrm>
            <a:off x="9376763" y="2784211"/>
            <a:ext cx="1266737" cy="4865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user</a:t>
            </a:r>
            <a:endParaRPr lang="de-DE" dirty="0"/>
          </a:p>
        </p:txBody>
      </p:sp>
      <p:cxnSp>
        <p:nvCxnSpPr>
          <p:cNvPr id="30" name="Verbinder: gewinkelt 29">
            <a:extLst>
              <a:ext uri="{FF2B5EF4-FFF2-40B4-BE49-F238E27FC236}">
                <a16:creationId xmlns:a16="http://schemas.microsoft.com/office/drawing/2014/main" id="{078020A0-ABC8-1FC5-6195-2888CFE99DF6}"/>
              </a:ext>
            </a:extLst>
          </p:cNvPr>
          <p:cNvCxnSpPr>
            <a:cxnSpLocks/>
            <a:stCxn id="6" idx="3"/>
            <a:endCxn id="27" idx="1"/>
          </p:cNvCxnSpPr>
          <p:nvPr/>
        </p:nvCxnSpPr>
        <p:spPr>
          <a:xfrm flipV="1">
            <a:off x="8349777" y="1837924"/>
            <a:ext cx="1026985" cy="486562"/>
          </a:xfrm>
          <a:prstGeom prst="bentConnector3">
            <a:avLst>
              <a:gd name="adj1" fmla="val 50000"/>
            </a:avLst>
          </a:prstGeom>
          <a:ln w="15875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Verbinder: gewinkelt 31">
            <a:extLst>
              <a:ext uri="{FF2B5EF4-FFF2-40B4-BE49-F238E27FC236}">
                <a16:creationId xmlns:a16="http://schemas.microsoft.com/office/drawing/2014/main" id="{AFD3E59D-A266-5890-1624-AD0C8A34FD2C}"/>
              </a:ext>
            </a:extLst>
          </p:cNvPr>
          <p:cNvCxnSpPr>
            <a:cxnSpLocks/>
            <a:stCxn id="6" idx="3"/>
            <a:endCxn id="28" idx="1"/>
          </p:cNvCxnSpPr>
          <p:nvPr/>
        </p:nvCxnSpPr>
        <p:spPr>
          <a:xfrm>
            <a:off x="8349777" y="2324486"/>
            <a:ext cx="1026986" cy="703006"/>
          </a:xfrm>
          <a:prstGeom prst="bentConnector3">
            <a:avLst/>
          </a:prstGeom>
          <a:ln w="15875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Verbinder: gewinkelt 33">
            <a:extLst>
              <a:ext uri="{FF2B5EF4-FFF2-40B4-BE49-F238E27FC236}">
                <a16:creationId xmlns:a16="http://schemas.microsoft.com/office/drawing/2014/main" id="{11B6EB9B-985A-FACF-3BE1-8889C0436722}"/>
              </a:ext>
            </a:extLst>
          </p:cNvPr>
          <p:cNvCxnSpPr>
            <a:cxnSpLocks/>
            <a:stCxn id="6" idx="3"/>
            <a:endCxn id="25" idx="3"/>
          </p:cNvCxnSpPr>
          <p:nvPr/>
        </p:nvCxnSpPr>
        <p:spPr>
          <a:xfrm flipH="1">
            <a:off x="4385999" y="2324486"/>
            <a:ext cx="3963778" cy="1976520"/>
          </a:xfrm>
          <a:prstGeom prst="bentConnector3">
            <a:avLst>
              <a:gd name="adj1" fmla="val -5767"/>
            </a:avLst>
          </a:prstGeom>
          <a:ln w="15875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Verbinder: gewinkelt 35">
            <a:extLst>
              <a:ext uri="{FF2B5EF4-FFF2-40B4-BE49-F238E27FC236}">
                <a16:creationId xmlns:a16="http://schemas.microsoft.com/office/drawing/2014/main" id="{8A3C7969-4EA4-3023-8268-BC2BA1958C9F}"/>
              </a:ext>
            </a:extLst>
          </p:cNvPr>
          <p:cNvCxnSpPr>
            <a:cxnSpLocks/>
            <a:stCxn id="25" idx="1"/>
            <a:endCxn id="3" idx="2"/>
          </p:cNvCxnSpPr>
          <p:nvPr/>
        </p:nvCxnSpPr>
        <p:spPr>
          <a:xfrm rot="10800000">
            <a:off x="2538324" y="2567768"/>
            <a:ext cx="580939" cy="1733238"/>
          </a:xfrm>
          <a:prstGeom prst="bentConnector2">
            <a:avLst/>
          </a:prstGeom>
          <a:ln w="15875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Verbinder: gewinkelt 37">
            <a:extLst>
              <a:ext uri="{FF2B5EF4-FFF2-40B4-BE49-F238E27FC236}">
                <a16:creationId xmlns:a16="http://schemas.microsoft.com/office/drawing/2014/main" id="{FE86B3FC-6B18-118A-0072-12A3C3E0D39B}"/>
              </a:ext>
            </a:extLst>
          </p:cNvPr>
          <p:cNvCxnSpPr>
            <a:cxnSpLocks/>
            <a:stCxn id="25" idx="0"/>
            <a:endCxn id="4" idx="1"/>
          </p:cNvCxnSpPr>
          <p:nvPr/>
        </p:nvCxnSpPr>
        <p:spPr>
          <a:xfrm rot="5400000" flipH="1" flipV="1">
            <a:off x="2971441" y="2535169"/>
            <a:ext cx="2303746" cy="741366"/>
          </a:xfrm>
          <a:prstGeom prst="bentConnector2">
            <a:avLst/>
          </a:prstGeom>
          <a:ln w="15875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Verbinder: gewinkelt 39">
            <a:extLst>
              <a:ext uri="{FF2B5EF4-FFF2-40B4-BE49-F238E27FC236}">
                <a16:creationId xmlns:a16="http://schemas.microsoft.com/office/drawing/2014/main" id="{CB692576-C8BA-2948-F754-897CF173FD41}"/>
              </a:ext>
            </a:extLst>
          </p:cNvPr>
          <p:cNvCxnSpPr>
            <a:cxnSpLocks/>
            <a:stCxn id="26" idx="3"/>
            <a:endCxn id="6" idx="0"/>
          </p:cNvCxnSpPr>
          <p:nvPr/>
        </p:nvCxnSpPr>
        <p:spPr>
          <a:xfrm>
            <a:off x="7362737" y="997793"/>
            <a:ext cx="353672" cy="1083412"/>
          </a:xfrm>
          <a:prstGeom prst="bentConnector2">
            <a:avLst/>
          </a:prstGeom>
          <a:ln w="15875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Verbinder: gewinkelt 41">
            <a:extLst>
              <a:ext uri="{FF2B5EF4-FFF2-40B4-BE49-F238E27FC236}">
                <a16:creationId xmlns:a16="http://schemas.microsoft.com/office/drawing/2014/main" id="{0B3C49A2-E39D-B296-5A02-8E39148B5F5A}"/>
              </a:ext>
            </a:extLst>
          </p:cNvPr>
          <p:cNvCxnSpPr>
            <a:cxnSpLocks/>
            <a:stCxn id="26" idx="1"/>
            <a:endCxn id="4" idx="0"/>
          </p:cNvCxnSpPr>
          <p:nvPr/>
        </p:nvCxnSpPr>
        <p:spPr>
          <a:xfrm rot="10800000" flipV="1">
            <a:off x="5127366" y="997792"/>
            <a:ext cx="968634" cy="512905"/>
          </a:xfrm>
          <a:prstGeom prst="bentConnector2">
            <a:avLst/>
          </a:prstGeom>
          <a:ln w="15875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201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tx2">
              <a:lumMod val="50000"/>
            </a:schemeClr>
          </a:solidFill>
          <a:headEnd type="triangle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Breitbild</PresentationFormat>
  <Paragraphs>50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 Hollmann</dc:creator>
  <cp:lastModifiedBy>Christin Hollmann</cp:lastModifiedBy>
  <cp:revision>12</cp:revision>
  <dcterms:created xsi:type="dcterms:W3CDTF">2023-01-15T14:42:45Z</dcterms:created>
  <dcterms:modified xsi:type="dcterms:W3CDTF">2023-03-23T20:43:54Z</dcterms:modified>
</cp:coreProperties>
</file>