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8" r:id="rId4"/>
    <p:sldId id="271" r:id="rId5"/>
    <p:sldId id="272" r:id="rId6"/>
    <p:sldId id="269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82458-D1B9-E791-9FEA-86C8F6CB8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2E11C5-F1E3-4B22-A487-4750A21A8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55D918-BAE9-1803-9170-7D063A85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C279BC-BCE5-A32C-D143-95EA52A3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D147F6-3D9A-BC8D-3E4C-7BEEC1D8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99D8D-5938-D4A6-A084-1AE37BBD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54EE8C-2DE2-B9A7-0D1F-DDE02473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03D65-83E8-4EA1-8A19-F867DD43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71A686-0E76-46D6-D322-8A6B784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3391F6-F4A0-ED8A-F602-AF154487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4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77C9-0ED1-4375-8193-7A40F969E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334FD-5900-50EA-B46D-D2CBBF8DD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2DA5E6-DFBC-324A-320A-85EE7F7F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ACA4EB-31EB-A3B5-2E76-0C2FE0BF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D9D04C-82CA-31AB-628A-02DF99D4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68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BA801-84CB-226F-A616-0768C374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E6BD68-ED87-D038-65F1-F94BD6BB8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EEC96A-00C8-6631-CDE1-207891622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F70221-3536-9DA0-5E42-8A6FB460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CD4A3-1AF6-CCE1-BA29-89477550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3E50B9-F2E5-EE86-B190-87D8A24D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97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CE776-DA85-2C8A-59C6-8FED3CC8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DF4D47-E807-5F8D-2A24-FC835D1DF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5B3AF1-A725-B0B4-8181-4C713809D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528047-8476-10F7-C51F-CD7D64F14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A7C9876-EA30-1C9C-36CA-87D495612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78F10E-DD1C-2041-DC68-41F8E9F8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C74C1C-4B06-001E-09C2-345D5A71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27D1070-0F26-906E-1D48-2D497B17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7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C3C0F-E49E-13AC-6360-B60A6F00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7880C05-990D-F2B4-4796-1ADE65B3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57F6C4-D348-B143-3B83-9FDDC6F5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EE71B5-877C-CD09-9BC8-54EDED50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13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BCBDE7-2409-EE76-125F-FBB3C375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229954-B99E-D7B4-0551-9EF3FFD9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93381F-FFD3-E935-DEB9-48DB776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57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41092-A523-FBEE-ABCD-063161B0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73F7C-97F5-A1FE-3ABC-990ADE54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CEA461-2F90-31A1-9704-579F13321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905739F-8F79-95B0-944C-D5D7F41A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080D0A-C958-EB36-C419-0EC734BA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A13B6-7FAA-D95E-D717-5FD96AEB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0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6FA4B-91F2-E6C6-8C31-EA04C61A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7268D2A-2DA2-30E3-3284-48BCC94D4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4028C8-D268-62BF-76A3-EE27C5032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F2C1A4-8EF2-9531-8088-68E9BAD9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857B1A-FFB7-E5E2-D96A-21092FA3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E15055-9DDD-6BB2-475B-01C4F352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9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7CD10-3B77-B99A-6134-5A3A4403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9F6F14-DCE5-AD9E-D733-9E7B61041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F4AEA9-89B2-99C1-52A0-EC3240E9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A3D391-2D82-3279-9D82-4EEED352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DAC302-A289-DACE-C389-DB012577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0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70C05-C3D5-58AE-26DE-BA0DE58F4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955394-2600-83BF-7BE6-A846232B5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A0BFB0-2F15-24A1-0822-92200114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F1EBAE-0DF7-6878-911C-E15B35E7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E01F3-F9E5-485D-8E6F-E1B6A6EB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28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AE2E89-C2FB-633D-E0DE-D7B5EE6E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25A6DE-1570-8CBC-4856-1FD52ECC4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A280E-98A3-15C8-3A45-054CB5FF0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8785-57D7-4D5A-82C6-38822491AFA3}" type="datetimeFigureOut">
              <a:rPr lang="de-DE" smtClean="0"/>
              <a:t>19.01.2023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34C504-2B3D-743E-F629-3CEB4AEE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D1DE67-95E1-4F75-B8FB-7E74E5A03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59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FB90378-9A00-CD94-2BA1-DB63EB6B5277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DE8ED12-BE50-0FB4-5B91-54C641C495BC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5C417F7-2D39-66AE-AFAD-521B71789C0E}"/>
              </a:ext>
            </a:extLst>
          </p:cNvPr>
          <p:cNvSpPr/>
          <p:nvPr/>
        </p:nvSpPr>
        <p:spPr>
          <a:xfrm>
            <a:off x="201337" y="1793846"/>
            <a:ext cx="11727808" cy="756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545352"/>
            <a:ext cx="11727808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 A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625352"/>
            <a:ext cx="11727808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 B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440173B2-4F11-709D-67A2-1503E4DA56E9}"/>
              </a:ext>
            </a:extLst>
          </p:cNvPr>
          <p:cNvSpPr/>
          <p:nvPr/>
        </p:nvSpPr>
        <p:spPr>
          <a:xfrm>
            <a:off x="1354920" y="179384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A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F914880-65A6-D465-49F8-37EE2311C593}"/>
              </a:ext>
            </a:extLst>
          </p:cNvPr>
          <p:cNvSpPr/>
          <p:nvPr/>
        </p:nvSpPr>
        <p:spPr>
          <a:xfrm>
            <a:off x="3127749" y="179384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B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01E81D06-B3BF-54C3-7E35-2FA174EAA447}"/>
              </a:ext>
            </a:extLst>
          </p:cNvPr>
          <p:cNvSpPr/>
          <p:nvPr/>
        </p:nvSpPr>
        <p:spPr>
          <a:xfrm>
            <a:off x="4890820" y="1795968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C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15FDEE0E-DEE0-D5B8-DDC0-5C61868EE635}"/>
              </a:ext>
            </a:extLst>
          </p:cNvPr>
          <p:cNvSpPr/>
          <p:nvPr/>
        </p:nvSpPr>
        <p:spPr>
          <a:xfrm>
            <a:off x="6648090" y="179147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D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FF6650D0-1BF0-A9B2-81F6-F18F32D255E9}"/>
              </a:ext>
            </a:extLst>
          </p:cNvPr>
          <p:cNvSpPr/>
          <p:nvPr/>
        </p:nvSpPr>
        <p:spPr>
          <a:xfrm>
            <a:off x="8414701" y="1789106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E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F7946DB-9067-41E3-328B-6C1373569447}"/>
              </a:ext>
            </a:extLst>
          </p:cNvPr>
          <p:cNvSpPr/>
          <p:nvPr/>
        </p:nvSpPr>
        <p:spPr>
          <a:xfrm>
            <a:off x="10178093" y="178910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Beteiligter F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7" y="4700858"/>
            <a:ext cx="11727808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 C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793844"/>
            <a:ext cx="1760401" cy="398701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793843"/>
            <a:ext cx="1153582" cy="398701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793843"/>
            <a:ext cx="1760401" cy="3987013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793846"/>
            <a:ext cx="1760401" cy="398701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41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85C417F7-2D39-66AE-AFAD-521B71789C0E}"/>
              </a:ext>
            </a:extLst>
          </p:cNvPr>
          <p:cNvSpPr/>
          <p:nvPr/>
        </p:nvSpPr>
        <p:spPr>
          <a:xfrm>
            <a:off x="201337" y="1672543"/>
            <a:ext cx="11727808" cy="75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424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A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846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B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440173B2-4F11-709D-67A2-1503E4DA56E9}"/>
              </a:ext>
            </a:extLst>
          </p:cNvPr>
          <p:cNvSpPr/>
          <p:nvPr/>
        </p:nvSpPr>
        <p:spPr>
          <a:xfrm>
            <a:off x="1354920" y="1672540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Agent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F914880-65A6-D465-49F8-37EE2311C593}"/>
              </a:ext>
            </a:extLst>
          </p:cNvPr>
          <p:cNvSpPr/>
          <p:nvPr/>
        </p:nvSpPr>
        <p:spPr>
          <a:xfrm>
            <a:off x="3127749" y="1672539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Boluda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01E81D06-B3BF-54C3-7E35-2FA174EAA447}"/>
              </a:ext>
            </a:extLst>
          </p:cNvPr>
          <p:cNvSpPr/>
          <p:nvPr/>
        </p:nvSpPr>
        <p:spPr>
          <a:xfrm>
            <a:off x="4890820" y="167466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Festma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15FDEE0E-DEE0-D5B8-DDC0-5C61868EE635}"/>
              </a:ext>
            </a:extLst>
          </p:cNvPr>
          <p:cNvSpPr/>
          <p:nvPr/>
        </p:nvSpPr>
        <p:spPr>
          <a:xfrm>
            <a:off x="6648090" y="167017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HBH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FF6650D0-1BF0-A9B2-81F6-F18F32D255E9}"/>
              </a:ext>
            </a:extLst>
          </p:cNvPr>
          <p:cNvSpPr/>
          <p:nvPr/>
        </p:nvSpPr>
        <p:spPr>
          <a:xfrm>
            <a:off x="8414701" y="166780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Terminal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F7946DB-9067-41E3-328B-6C1373569447}"/>
              </a:ext>
            </a:extLst>
          </p:cNvPr>
          <p:cNvSpPr/>
          <p:nvPr/>
        </p:nvSpPr>
        <p:spPr>
          <a:xfrm>
            <a:off x="10178093" y="166780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Weser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5" y="5288306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C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672540"/>
            <a:ext cx="1153582" cy="505576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672543"/>
            <a:ext cx="1760401" cy="505576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53EB359-ED32-CED2-0A88-ACB285B549F7}"/>
              </a:ext>
            </a:extLst>
          </p:cNvPr>
          <p:cNvSpPr/>
          <p:nvPr/>
        </p:nvSpPr>
        <p:spPr>
          <a:xfrm>
            <a:off x="201333" y="5509513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CD13652-F405-646E-59D2-BE2186BFE04D}"/>
              </a:ext>
            </a:extLst>
          </p:cNvPr>
          <p:cNvSpPr/>
          <p:nvPr/>
        </p:nvSpPr>
        <p:spPr>
          <a:xfrm>
            <a:off x="201335" y="2653831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A27D564-1DAF-7CD5-1431-369852EB0ADA}"/>
              </a:ext>
            </a:extLst>
          </p:cNvPr>
          <p:cNvSpPr/>
          <p:nvPr/>
        </p:nvSpPr>
        <p:spPr>
          <a:xfrm>
            <a:off x="1376252" y="3870195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Name / Nummer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 (ja/nein)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 (ja/nein)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C5CBFCC-A214-0897-85FB-7A27BFF1BA80}"/>
              </a:ext>
            </a:extLst>
          </p:cNvPr>
          <p:cNvSpPr/>
          <p:nvPr/>
        </p:nvSpPr>
        <p:spPr>
          <a:xfrm>
            <a:off x="3133089" y="3875222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Berth (fest / lose)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Schleppernamen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36B6AA7-01D4-A190-AA67-A88A056946C1}"/>
              </a:ext>
            </a:extLst>
          </p:cNvPr>
          <p:cNvSpPr/>
          <p:nvPr/>
        </p:nvSpPr>
        <p:spPr>
          <a:xfrm>
            <a:off x="4872727" y="3855679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Berth (fest / lose)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5403DFD-1707-5DC3-222D-DB4DEB39BD30}"/>
              </a:ext>
            </a:extLst>
          </p:cNvPr>
          <p:cNvSpPr/>
          <p:nvPr/>
        </p:nvSpPr>
        <p:spPr>
          <a:xfrm>
            <a:off x="6656846" y="3873047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Schleusenzeit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(fest / lose)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8E6AFB2-89F4-74BC-7294-56CFF837A91D}"/>
              </a:ext>
            </a:extLst>
          </p:cNvPr>
          <p:cNvSpPr/>
          <p:nvPr/>
        </p:nvSpPr>
        <p:spPr>
          <a:xfrm>
            <a:off x="8408417" y="3870324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Bearbeitungszeit 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Bearbeitungszeit Ende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9286CB2C-5317-4F18-5AC3-0DE814003069}"/>
              </a:ext>
            </a:extLst>
          </p:cNvPr>
          <p:cNvSpPr/>
          <p:nvPr/>
        </p:nvSpPr>
        <p:spPr>
          <a:xfrm>
            <a:off x="10165912" y="3860121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 (fest / lose)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Passagezeiten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 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BEFFFB97-7B68-84E9-7E9F-F8EBF6EFB74A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Zeitraum: von                              bis                                     Kategorien:                                                                                       Schiffslänge:  von                                    bis     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Suche:                                                                                     Liegeplätze:                                                                                       Agenturen: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33B0B0C9-B547-EB32-23B6-F2DF0928F508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4FCAAC79-364A-014C-EC0E-EB897BDF5482}"/>
              </a:ext>
            </a:extLst>
          </p:cNvPr>
          <p:cNvSpPr/>
          <p:nvPr/>
        </p:nvSpPr>
        <p:spPr>
          <a:xfrm>
            <a:off x="1202422" y="1239474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ETD Berth 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73C1B76-DDF5-88DE-9D49-C35E6F9AE314}"/>
              </a:ext>
            </a:extLst>
          </p:cNvPr>
          <p:cNvSpPr/>
          <p:nvPr/>
        </p:nvSpPr>
        <p:spPr>
          <a:xfrm>
            <a:off x="1202423" y="499844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1E52900E-6BD8-2E87-3570-B086E99817B7}"/>
              </a:ext>
            </a:extLst>
          </p:cNvPr>
          <p:cNvSpPr/>
          <p:nvPr/>
        </p:nvSpPr>
        <p:spPr>
          <a:xfrm>
            <a:off x="2445392" y="497747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632F8A21-3E4C-D1B3-A0A6-63E52202985E}"/>
              </a:ext>
            </a:extLst>
          </p:cNvPr>
          <p:cNvSpPr/>
          <p:nvPr/>
        </p:nvSpPr>
        <p:spPr>
          <a:xfrm>
            <a:off x="1202422" y="825617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Freitext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8118946-CFB5-1CDD-7C67-BEF6B0CD25A1}"/>
              </a:ext>
            </a:extLst>
          </p:cNvPr>
          <p:cNvSpPr/>
          <p:nvPr/>
        </p:nvSpPr>
        <p:spPr>
          <a:xfrm>
            <a:off x="4540541" y="494252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(Ein/Aus/Verholung)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6163A4A-0D0F-27D2-F9A7-1E50AAE7ADE2}"/>
              </a:ext>
            </a:extLst>
          </p:cNvPr>
          <p:cNvSpPr/>
          <p:nvPr/>
        </p:nvSpPr>
        <p:spPr>
          <a:xfrm>
            <a:off x="4540540" y="824218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Liegeplätze)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A3795247-8D4B-87D7-EAB9-22D29144362B}"/>
              </a:ext>
            </a:extLst>
          </p:cNvPr>
          <p:cNvSpPr/>
          <p:nvPr/>
        </p:nvSpPr>
        <p:spPr>
          <a:xfrm>
            <a:off x="8560966" y="496349"/>
            <a:ext cx="1086373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m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837F59E6-0DF2-E7A9-3B33-D479D947134D}"/>
              </a:ext>
            </a:extLst>
          </p:cNvPr>
          <p:cNvSpPr/>
          <p:nvPr/>
        </p:nvSpPr>
        <p:spPr>
          <a:xfrm>
            <a:off x="10008066" y="494252"/>
            <a:ext cx="11597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  m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3DA3E32F-C72B-23C0-07D6-60F3046B2967}"/>
              </a:ext>
            </a:extLst>
          </p:cNvPr>
          <p:cNvSpPr/>
          <p:nvPr/>
        </p:nvSpPr>
        <p:spPr>
          <a:xfrm>
            <a:off x="8560966" y="819676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Agenturen)</a:t>
            </a:r>
          </a:p>
        </p:txBody>
      </p:sp>
    </p:spTree>
    <p:extLst>
      <p:ext uri="{BB962C8B-B14F-4D97-AF65-F5344CB8AC3E}">
        <p14:creationId xmlns:p14="http://schemas.microsoft.com/office/powerpoint/2010/main" val="3869433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424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846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D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5" y="5288306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E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672540"/>
            <a:ext cx="1153582" cy="505576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672543"/>
            <a:ext cx="1760401" cy="505576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53EB359-ED32-CED2-0A88-ACB285B549F7}"/>
              </a:ext>
            </a:extLst>
          </p:cNvPr>
          <p:cNvSpPr/>
          <p:nvPr/>
        </p:nvSpPr>
        <p:spPr>
          <a:xfrm>
            <a:off x="201333" y="5509513"/>
            <a:ext cx="1153585" cy="12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CD13652-F405-646E-59D2-BE2186BFE04D}"/>
              </a:ext>
            </a:extLst>
          </p:cNvPr>
          <p:cNvSpPr/>
          <p:nvPr/>
        </p:nvSpPr>
        <p:spPr>
          <a:xfrm>
            <a:off x="201335" y="2653831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A27D564-1DAF-7CD5-1431-369852EB0ADA}"/>
              </a:ext>
            </a:extLst>
          </p:cNvPr>
          <p:cNvSpPr/>
          <p:nvPr/>
        </p:nvSpPr>
        <p:spPr>
          <a:xfrm>
            <a:off x="1376252" y="3870195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u="sng" dirty="0">
                <a:solidFill>
                  <a:schemeClr val="tx2">
                    <a:lumMod val="50000"/>
                  </a:schemeClr>
                </a:solidFill>
              </a:rPr>
              <a:t>Name / Nummer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u="sng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 (ja/nein)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 (ja/nein)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u="sng" dirty="0">
                <a:solidFill>
                  <a:schemeClr val="tx2">
                    <a:lumMod val="50000"/>
                  </a:schemeClr>
                </a:solidFill>
              </a:rPr>
              <a:t>Sonstiges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C5CBFCC-A214-0897-85FB-7A27BFF1BA80}"/>
              </a:ext>
            </a:extLst>
          </p:cNvPr>
          <p:cNvSpPr/>
          <p:nvPr/>
        </p:nvSpPr>
        <p:spPr>
          <a:xfrm>
            <a:off x="3133089" y="3875222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Berth (fest / lose)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Schleppernamen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36B6AA7-01D4-A190-AA67-A88A056946C1}"/>
              </a:ext>
            </a:extLst>
          </p:cNvPr>
          <p:cNvSpPr/>
          <p:nvPr/>
        </p:nvSpPr>
        <p:spPr>
          <a:xfrm>
            <a:off x="4872727" y="3855679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Berth (fest / lose)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5403DFD-1707-5DC3-222D-DB4DEB39BD30}"/>
              </a:ext>
            </a:extLst>
          </p:cNvPr>
          <p:cNvSpPr/>
          <p:nvPr/>
        </p:nvSpPr>
        <p:spPr>
          <a:xfrm>
            <a:off x="6656846" y="3873047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Schleusenzeit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(fest / lose)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8E6AFB2-89F4-74BC-7294-56CFF837A91D}"/>
              </a:ext>
            </a:extLst>
          </p:cNvPr>
          <p:cNvSpPr/>
          <p:nvPr/>
        </p:nvSpPr>
        <p:spPr>
          <a:xfrm>
            <a:off x="8408417" y="3870324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u="sng" dirty="0">
                <a:solidFill>
                  <a:schemeClr val="tx2">
                    <a:lumMod val="50000"/>
                  </a:schemeClr>
                </a:solidFill>
              </a:rPr>
              <a:t>Bearbeitungszeit Start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u="sng" dirty="0">
                <a:solidFill>
                  <a:schemeClr val="tx2">
                    <a:lumMod val="50000"/>
                  </a:schemeClr>
                </a:solidFill>
              </a:rPr>
              <a:t>Bearbeitungszeit Ende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9286CB2C-5317-4F18-5AC3-0DE814003069}"/>
              </a:ext>
            </a:extLst>
          </p:cNvPr>
          <p:cNvSpPr/>
          <p:nvPr/>
        </p:nvSpPr>
        <p:spPr>
          <a:xfrm>
            <a:off x="10165912" y="3860121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 Berth (fest / lose)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71A0C95-226A-9DA5-814A-B578ED9CEB2E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Zeitraum: von                              bis                                     Kategorien:                                                                                       Schiffslänge:  von                                    bis     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Suche:                                                                                     Liegeplätze:                                                                                       Agenturen: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0CF5B42-311E-3BEB-DEB5-B66BCEF32073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268BC8C-FD4B-D75F-8739-7CB0A5ABD5CF}"/>
              </a:ext>
            </a:extLst>
          </p:cNvPr>
          <p:cNvSpPr/>
          <p:nvPr/>
        </p:nvSpPr>
        <p:spPr>
          <a:xfrm>
            <a:off x="1202422" y="1239474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ETD Berth 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A01F022-1ECB-D241-9FFC-69784F55759F}"/>
              </a:ext>
            </a:extLst>
          </p:cNvPr>
          <p:cNvSpPr/>
          <p:nvPr/>
        </p:nvSpPr>
        <p:spPr>
          <a:xfrm>
            <a:off x="1202423" y="499844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28F55BD-9F19-550C-69D6-3B199C225F50}"/>
              </a:ext>
            </a:extLst>
          </p:cNvPr>
          <p:cNvSpPr/>
          <p:nvPr/>
        </p:nvSpPr>
        <p:spPr>
          <a:xfrm>
            <a:off x="2445392" y="497747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6C3E40EC-3D0E-1A4A-5C37-202388EC4494}"/>
              </a:ext>
            </a:extLst>
          </p:cNvPr>
          <p:cNvSpPr/>
          <p:nvPr/>
        </p:nvSpPr>
        <p:spPr>
          <a:xfrm>
            <a:off x="1202422" y="825617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Freitext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56FB82B-562E-49DA-720A-14E52136FF52}"/>
              </a:ext>
            </a:extLst>
          </p:cNvPr>
          <p:cNvSpPr/>
          <p:nvPr/>
        </p:nvSpPr>
        <p:spPr>
          <a:xfrm>
            <a:off x="4540541" y="494252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(Ein/Aus/Verholung)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2C3FD520-2D76-110C-1CA7-AE01806C022D}"/>
              </a:ext>
            </a:extLst>
          </p:cNvPr>
          <p:cNvSpPr/>
          <p:nvPr/>
        </p:nvSpPr>
        <p:spPr>
          <a:xfrm>
            <a:off x="4540540" y="824218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Liegeplätze)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1722B1A2-B29D-3F76-35FB-D0B928560150}"/>
              </a:ext>
            </a:extLst>
          </p:cNvPr>
          <p:cNvSpPr/>
          <p:nvPr/>
        </p:nvSpPr>
        <p:spPr>
          <a:xfrm>
            <a:off x="8560966" y="496349"/>
            <a:ext cx="1086373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m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3B0D1FE-1100-1E61-42DD-15ABF4D6A993}"/>
              </a:ext>
            </a:extLst>
          </p:cNvPr>
          <p:cNvSpPr/>
          <p:nvPr/>
        </p:nvSpPr>
        <p:spPr>
          <a:xfrm>
            <a:off x="10008066" y="494252"/>
            <a:ext cx="11597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  m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4F75D91-B528-CA86-062C-84CC100F7CB3}"/>
              </a:ext>
            </a:extLst>
          </p:cNvPr>
          <p:cNvSpPr/>
          <p:nvPr/>
        </p:nvSpPr>
        <p:spPr>
          <a:xfrm>
            <a:off x="8560966" y="819676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Agenturen)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EB78D1D-25E5-D2C8-6966-9893E76DE72E}"/>
              </a:ext>
            </a:extLst>
          </p:cNvPr>
          <p:cNvSpPr/>
          <p:nvPr/>
        </p:nvSpPr>
        <p:spPr>
          <a:xfrm>
            <a:off x="201337" y="1672543"/>
            <a:ext cx="11727808" cy="75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B9622722-0E88-5B62-1F67-1B519F3A1B98}"/>
              </a:ext>
            </a:extLst>
          </p:cNvPr>
          <p:cNvSpPr/>
          <p:nvPr/>
        </p:nvSpPr>
        <p:spPr>
          <a:xfrm>
            <a:off x="1354920" y="1672540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Agent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D6FD64A2-11DF-734A-D57A-B8B65E971D48}"/>
              </a:ext>
            </a:extLst>
          </p:cNvPr>
          <p:cNvSpPr/>
          <p:nvPr/>
        </p:nvSpPr>
        <p:spPr>
          <a:xfrm>
            <a:off x="3127749" y="1672539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Boluda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266EFBC5-0BE8-5984-0506-89D46A43CB21}"/>
              </a:ext>
            </a:extLst>
          </p:cNvPr>
          <p:cNvSpPr/>
          <p:nvPr/>
        </p:nvSpPr>
        <p:spPr>
          <a:xfrm>
            <a:off x="4890820" y="167466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Festma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36FCE24E-5DC4-B518-E17D-1BC8A9F036D8}"/>
              </a:ext>
            </a:extLst>
          </p:cNvPr>
          <p:cNvSpPr/>
          <p:nvPr/>
        </p:nvSpPr>
        <p:spPr>
          <a:xfrm>
            <a:off x="6648090" y="167017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HBH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29C7F60F-7847-3A53-47EC-CC113A58590F}"/>
              </a:ext>
            </a:extLst>
          </p:cNvPr>
          <p:cNvSpPr/>
          <p:nvPr/>
        </p:nvSpPr>
        <p:spPr>
          <a:xfrm>
            <a:off x="8414701" y="166780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Terminal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77FC211D-DC40-5655-2B6A-28B1DC5A1084}"/>
              </a:ext>
            </a:extLst>
          </p:cNvPr>
          <p:cNvSpPr/>
          <p:nvPr/>
        </p:nvSpPr>
        <p:spPr>
          <a:xfrm>
            <a:off x="10178093" y="166780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Weser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b="1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6234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424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Testschiff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846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Testschiff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5" y="5288306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Testschiff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672540"/>
            <a:ext cx="1153582" cy="505576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672543"/>
            <a:ext cx="1760401" cy="505576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CD13652-F405-646E-59D2-BE2186BFE04D}"/>
              </a:ext>
            </a:extLst>
          </p:cNvPr>
          <p:cNvSpPr/>
          <p:nvPr/>
        </p:nvSpPr>
        <p:spPr>
          <a:xfrm>
            <a:off x="201335" y="2653831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15.02.2023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Terminal 1</a:t>
            </a:r>
          </a:p>
          <a:p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Weserport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A27D564-1DAF-7CD5-1431-369852EB0ADA}"/>
              </a:ext>
            </a:extLst>
          </p:cNvPr>
          <p:cNvSpPr/>
          <p:nvPr/>
        </p:nvSpPr>
        <p:spPr>
          <a:xfrm>
            <a:off x="1296956" y="3870195"/>
            <a:ext cx="1987420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Agent: Hr. Meier / 0160-1234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LP:       Terminal 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Schlepper:    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Boluda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I:         Ja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:  15 / 1200 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15 / 2000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Berth:     20 / 1111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Sonstiges:      -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C5CBFCC-A214-0897-85FB-7A27BFF1BA80}"/>
              </a:ext>
            </a:extLst>
          </p:cNvPr>
          <p:cNvSpPr/>
          <p:nvPr/>
        </p:nvSpPr>
        <p:spPr>
          <a:xfrm>
            <a:off x="3133089" y="5302801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1900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BEFFFB97-7B68-84E9-7E9F-F8EBF6EFB74A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Zeitraum: von                              bis                                     Kategorien:                                                                                       Schiffslänge:  von                                    bis     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Suche:                                                                                     Liegeplätze:                                                                                       Agenturen: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33B0B0C9-B547-EB32-23B6-F2DF0928F508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4FCAAC79-364A-014C-EC0E-EB897BDF5482}"/>
              </a:ext>
            </a:extLst>
          </p:cNvPr>
          <p:cNvSpPr/>
          <p:nvPr/>
        </p:nvSpPr>
        <p:spPr>
          <a:xfrm>
            <a:off x="1202422" y="1239474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ETD Berth 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73C1B76-DDF5-88DE-9D49-C35E6F9AE314}"/>
              </a:ext>
            </a:extLst>
          </p:cNvPr>
          <p:cNvSpPr/>
          <p:nvPr/>
        </p:nvSpPr>
        <p:spPr>
          <a:xfrm>
            <a:off x="1202423" y="499844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1E52900E-6BD8-2E87-3570-B086E99817B7}"/>
              </a:ext>
            </a:extLst>
          </p:cNvPr>
          <p:cNvSpPr/>
          <p:nvPr/>
        </p:nvSpPr>
        <p:spPr>
          <a:xfrm>
            <a:off x="2445392" y="497747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632F8A21-3E4C-D1B3-A0A6-63E52202985E}"/>
              </a:ext>
            </a:extLst>
          </p:cNvPr>
          <p:cNvSpPr/>
          <p:nvPr/>
        </p:nvSpPr>
        <p:spPr>
          <a:xfrm>
            <a:off x="1202422" y="825617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Freitext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8118946-CFB5-1CDD-7C67-BEF6B0CD25A1}"/>
              </a:ext>
            </a:extLst>
          </p:cNvPr>
          <p:cNvSpPr/>
          <p:nvPr/>
        </p:nvSpPr>
        <p:spPr>
          <a:xfrm>
            <a:off x="4540541" y="494252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(Ein/Aus/Verholung)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6163A4A-0D0F-27D2-F9A7-1E50AAE7ADE2}"/>
              </a:ext>
            </a:extLst>
          </p:cNvPr>
          <p:cNvSpPr/>
          <p:nvPr/>
        </p:nvSpPr>
        <p:spPr>
          <a:xfrm>
            <a:off x="4540540" y="824218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Liegeplätze)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A3795247-8D4B-87D7-EAB9-22D29144362B}"/>
              </a:ext>
            </a:extLst>
          </p:cNvPr>
          <p:cNvSpPr/>
          <p:nvPr/>
        </p:nvSpPr>
        <p:spPr>
          <a:xfrm>
            <a:off x="8560966" y="496349"/>
            <a:ext cx="1086373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m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837F59E6-0DF2-E7A9-3B33-D479D947134D}"/>
              </a:ext>
            </a:extLst>
          </p:cNvPr>
          <p:cNvSpPr/>
          <p:nvPr/>
        </p:nvSpPr>
        <p:spPr>
          <a:xfrm>
            <a:off x="10008066" y="494252"/>
            <a:ext cx="11597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  m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3DA3E32F-C72B-23C0-07D6-60F3046B2967}"/>
              </a:ext>
            </a:extLst>
          </p:cNvPr>
          <p:cNvSpPr/>
          <p:nvPr/>
        </p:nvSpPr>
        <p:spPr>
          <a:xfrm>
            <a:off x="8560966" y="819676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Agenturen)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47AD6E3-B25A-EB7B-A6B4-0426C2FE092B}"/>
              </a:ext>
            </a:extLst>
          </p:cNvPr>
          <p:cNvSpPr/>
          <p:nvPr/>
        </p:nvSpPr>
        <p:spPr>
          <a:xfrm>
            <a:off x="4889926" y="5302801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1930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733004A-C9F4-4BB7-9D12-BD8FED415A03}"/>
              </a:ext>
            </a:extLst>
          </p:cNvPr>
          <p:cNvSpPr/>
          <p:nvPr/>
        </p:nvSpPr>
        <p:spPr>
          <a:xfrm>
            <a:off x="6656846" y="5294581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Schleusenzeit: 15 / 1930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2000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2CB002A-5CAB-8432-496B-2C025A2742DA}"/>
              </a:ext>
            </a:extLst>
          </p:cNvPr>
          <p:cNvSpPr/>
          <p:nvPr/>
        </p:nvSpPr>
        <p:spPr>
          <a:xfrm>
            <a:off x="8406927" y="5287654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von: 15 / 2200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bis:   19 / 2000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52C827B-5273-E56E-B4F6-6E9822BBCFF2}"/>
              </a:ext>
            </a:extLst>
          </p:cNvPr>
          <p:cNvSpPr/>
          <p:nvPr/>
        </p:nvSpPr>
        <p:spPr>
          <a:xfrm>
            <a:off x="10175102" y="5322288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   15 / 2000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62F7ACB-DABF-F026-6394-0010B52767AD}"/>
              </a:ext>
            </a:extLst>
          </p:cNvPr>
          <p:cNvSpPr/>
          <p:nvPr/>
        </p:nvSpPr>
        <p:spPr>
          <a:xfrm>
            <a:off x="1309391" y="5291560"/>
            <a:ext cx="1987420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Agent: Hr. Meier / 0160-1234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LP:       Terminal 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Schlepper:    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Boluda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I:         Ja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:  15 / 1200 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15 / 2000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Berth:     20 / 1111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Sonstiges:      -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FEB7846-7498-7001-8512-6AB6745B4EA8}"/>
              </a:ext>
            </a:extLst>
          </p:cNvPr>
          <p:cNvSpPr/>
          <p:nvPr/>
        </p:nvSpPr>
        <p:spPr>
          <a:xfrm>
            <a:off x="1133543" y="5793320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522508F-E790-3CBD-C7F4-3B961FD3EDDA}"/>
              </a:ext>
            </a:extLst>
          </p:cNvPr>
          <p:cNvSpPr/>
          <p:nvPr/>
        </p:nvSpPr>
        <p:spPr>
          <a:xfrm>
            <a:off x="1169459" y="6169726"/>
            <a:ext cx="96372" cy="963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8775A1E-0F5A-5BD6-F366-579A9BCC5873}"/>
              </a:ext>
            </a:extLst>
          </p:cNvPr>
          <p:cNvSpPr/>
          <p:nvPr/>
        </p:nvSpPr>
        <p:spPr>
          <a:xfrm>
            <a:off x="1169459" y="5861650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482AFB56-04C3-1601-E594-8CBE2E9DA1CB}"/>
              </a:ext>
            </a:extLst>
          </p:cNvPr>
          <p:cNvSpPr/>
          <p:nvPr/>
        </p:nvSpPr>
        <p:spPr>
          <a:xfrm>
            <a:off x="1169459" y="6019395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03254F76-D37B-0755-3823-54FCF47506AA}"/>
              </a:ext>
            </a:extLst>
          </p:cNvPr>
          <p:cNvSpPr/>
          <p:nvPr/>
        </p:nvSpPr>
        <p:spPr>
          <a:xfrm>
            <a:off x="1133543" y="4384387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F4D32DC5-E595-CD83-063C-53083B875E75}"/>
              </a:ext>
            </a:extLst>
          </p:cNvPr>
          <p:cNvSpPr/>
          <p:nvPr/>
        </p:nvSpPr>
        <p:spPr>
          <a:xfrm>
            <a:off x="1169459" y="4760793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96FE548B-1BE8-0131-5DBC-68DCD37CE8A5}"/>
              </a:ext>
            </a:extLst>
          </p:cNvPr>
          <p:cNvSpPr/>
          <p:nvPr/>
        </p:nvSpPr>
        <p:spPr>
          <a:xfrm>
            <a:off x="1169459" y="4452717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2E86C38-05CA-30A8-9256-AA75137F1B3D}"/>
              </a:ext>
            </a:extLst>
          </p:cNvPr>
          <p:cNvSpPr/>
          <p:nvPr/>
        </p:nvSpPr>
        <p:spPr>
          <a:xfrm>
            <a:off x="1169459" y="4610462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C93F8E6C-EA3E-61E3-EB81-A4C6891D3E64}"/>
              </a:ext>
            </a:extLst>
          </p:cNvPr>
          <p:cNvSpPr/>
          <p:nvPr/>
        </p:nvSpPr>
        <p:spPr>
          <a:xfrm>
            <a:off x="1133543" y="2844836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FE0FA6C-630C-F79A-5E90-BDF22C5F8335}"/>
              </a:ext>
            </a:extLst>
          </p:cNvPr>
          <p:cNvSpPr/>
          <p:nvPr/>
        </p:nvSpPr>
        <p:spPr>
          <a:xfrm>
            <a:off x="1169459" y="3221242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355A004A-7858-9032-4E38-46AE7F57CC55}"/>
              </a:ext>
            </a:extLst>
          </p:cNvPr>
          <p:cNvSpPr/>
          <p:nvPr/>
        </p:nvSpPr>
        <p:spPr>
          <a:xfrm>
            <a:off x="1169459" y="2913166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95D9B22-DDEB-65A9-EB4A-714197F3D816}"/>
              </a:ext>
            </a:extLst>
          </p:cNvPr>
          <p:cNvSpPr/>
          <p:nvPr/>
        </p:nvSpPr>
        <p:spPr>
          <a:xfrm>
            <a:off x="1169459" y="3070911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9B3836BD-E2F8-E5BC-96A5-2E2A3CC5E36B}"/>
              </a:ext>
            </a:extLst>
          </p:cNvPr>
          <p:cNvSpPr/>
          <p:nvPr/>
        </p:nvSpPr>
        <p:spPr>
          <a:xfrm>
            <a:off x="201337" y="1672543"/>
            <a:ext cx="11727808" cy="75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9A92542D-BBD9-9E60-F07D-9099714A034C}"/>
              </a:ext>
            </a:extLst>
          </p:cNvPr>
          <p:cNvSpPr/>
          <p:nvPr/>
        </p:nvSpPr>
        <p:spPr>
          <a:xfrm>
            <a:off x="1354920" y="1672540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Agent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680A524D-3245-40C4-4080-D61E26D59B15}"/>
              </a:ext>
            </a:extLst>
          </p:cNvPr>
          <p:cNvSpPr/>
          <p:nvPr/>
        </p:nvSpPr>
        <p:spPr>
          <a:xfrm>
            <a:off x="3127749" y="1672539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Boluda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4FE25BE-3F0B-14B0-D162-76220C931A8C}"/>
              </a:ext>
            </a:extLst>
          </p:cNvPr>
          <p:cNvSpPr/>
          <p:nvPr/>
        </p:nvSpPr>
        <p:spPr>
          <a:xfrm>
            <a:off x="4890820" y="167466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Festma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08B6A8C0-8EBD-907D-648C-CE94A851229C}"/>
              </a:ext>
            </a:extLst>
          </p:cNvPr>
          <p:cNvSpPr/>
          <p:nvPr/>
        </p:nvSpPr>
        <p:spPr>
          <a:xfrm>
            <a:off x="6648090" y="167017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HBH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0D192172-0D03-DB57-3204-CCE321B2242A}"/>
              </a:ext>
            </a:extLst>
          </p:cNvPr>
          <p:cNvSpPr/>
          <p:nvPr/>
        </p:nvSpPr>
        <p:spPr>
          <a:xfrm>
            <a:off x="8414701" y="166780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Terminal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D263D1A7-4FBF-48CC-C3AE-B58A3EAFC4B9}"/>
              </a:ext>
            </a:extLst>
          </p:cNvPr>
          <p:cNvSpPr/>
          <p:nvPr/>
        </p:nvSpPr>
        <p:spPr>
          <a:xfrm>
            <a:off x="10178093" y="166780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Weser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b="1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98652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424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Testschiff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846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Testschiff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5" y="5288306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2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672540"/>
            <a:ext cx="1153582" cy="505576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672543"/>
            <a:ext cx="1760401" cy="505576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C5CBFCC-A214-0897-85FB-7A27BFF1BA80}"/>
              </a:ext>
            </a:extLst>
          </p:cNvPr>
          <p:cNvSpPr/>
          <p:nvPr/>
        </p:nvSpPr>
        <p:spPr>
          <a:xfrm>
            <a:off x="3133089" y="2447626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1900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BEFFFB97-7B68-84E9-7E9F-F8EBF6EFB74A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Zeitraum: von                              bis                                     Kategorien:                                                                                       Schiffslänge:  von                                    bis     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Suche:                                                                                     Liegeplätze:                                                                                       Agenturen: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33B0B0C9-B547-EB32-23B6-F2DF0928F508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4FCAAC79-364A-014C-EC0E-EB897BDF5482}"/>
              </a:ext>
            </a:extLst>
          </p:cNvPr>
          <p:cNvSpPr/>
          <p:nvPr/>
        </p:nvSpPr>
        <p:spPr>
          <a:xfrm>
            <a:off x="1202422" y="1239474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ETD Berth 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73C1B76-DDF5-88DE-9D49-C35E6F9AE314}"/>
              </a:ext>
            </a:extLst>
          </p:cNvPr>
          <p:cNvSpPr/>
          <p:nvPr/>
        </p:nvSpPr>
        <p:spPr>
          <a:xfrm>
            <a:off x="1202423" y="499844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1E52900E-6BD8-2E87-3570-B086E99817B7}"/>
              </a:ext>
            </a:extLst>
          </p:cNvPr>
          <p:cNvSpPr/>
          <p:nvPr/>
        </p:nvSpPr>
        <p:spPr>
          <a:xfrm>
            <a:off x="2445392" y="497747"/>
            <a:ext cx="94515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dd.mm.yyyy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632F8A21-3E4C-D1B3-A0A6-63E52202985E}"/>
              </a:ext>
            </a:extLst>
          </p:cNvPr>
          <p:cNvSpPr/>
          <p:nvPr/>
        </p:nvSpPr>
        <p:spPr>
          <a:xfrm>
            <a:off x="1202422" y="825617"/>
            <a:ext cx="218812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Freitext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8118946-CFB5-1CDD-7C67-BEF6B0CD25A1}"/>
              </a:ext>
            </a:extLst>
          </p:cNvPr>
          <p:cNvSpPr/>
          <p:nvPr/>
        </p:nvSpPr>
        <p:spPr>
          <a:xfrm>
            <a:off x="4540541" y="494252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(Ein/Aus/Verholung)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6163A4A-0D0F-27D2-F9A7-1E50AAE7ADE2}"/>
              </a:ext>
            </a:extLst>
          </p:cNvPr>
          <p:cNvSpPr/>
          <p:nvPr/>
        </p:nvSpPr>
        <p:spPr>
          <a:xfrm>
            <a:off x="4540540" y="824218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Liegeplätze)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A3795247-8D4B-87D7-EAB9-22D29144362B}"/>
              </a:ext>
            </a:extLst>
          </p:cNvPr>
          <p:cNvSpPr/>
          <p:nvPr/>
        </p:nvSpPr>
        <p:spPr>
          <a:xfrm>
            <a:off x="8560966" y="496349"/>
            <a:ext cx="1086373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m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837F59E6-0DF2-E7A9-3B33-D479D947134D}"/>
              </a:ext>
            </a:extLst>
          </p:cNvPr>
          <p:cNvSpPr/>
          <p:nvPr/>
        </p:nvSpPr>
        <p:spPr>
          <a:xfrm>
            <a:off x="10008066" y="494252"/>
            <a:ext cx="11597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                        m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3DA3E32F-C72B-23C0-07D6-60F3046B2967}"/>
              </a:ext>
            </a:extLst>
          </p:cNvPr>
          <p:cNvSpPr/>
          <p:nvPr/>
        </p:nvSpPr>
        <p:spPr>
          <a:xfrm>
            <a:off x="8560966" y="819676"/>
            <a:ext cx="2606879" cy="25866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Mehrfachauswahl (Alle Agenturen)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47AD6E3-B25A-EB7B-A6B4-0426C2FE092B}"/>
              </a:ext>
            </a:extLst>
          </p:cNvPr>
          <p:cNvSpPr/>
          <p:nvPr/>
        </p:nvSpPr>
        <p:spPr>
          <a:xfrm>
            <a:off x="4889926" y="2447626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733004A-C9F4-4BB7-9D12-BD8FED415A03}"/>
              </a:ext>
            </a:extLst>
          </p:cNvPr>
          <p:cNvSpPr/>
          <p:nvPr/>
        </p:nvSpPr>
        <p:spPr>
          <a:xfrm>
            <a:off x="6656846" y="2439406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Schleusenzeit: 15 / 1930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2000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2CB002A-5CAB-8432-496B-2C025A2742DA}"/>
              </a:ext>
            </a:extLst>
          </p:cNvPr>
          <p:cNvSpPr/>
          <p:nvPr/>
        </p:nvSpPr>
        <p:spPr>
          <a:xfrm>
            <a:off x="8406927" y="2432479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von: 15 / 2200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bis:   19 / 2000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52C827B-5273-E56E-B4F6-6E9822BBCFF2}"/>
              </a:ext>
            </a:extLst>
          </p:cNvPr>
          <p:cNvSpPr/>
          <p:nvPr/>
        </p:nvSpPr>
        <p:spPr>
          <a:xfrm>
            <a:off x="10175102" y="2467113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   15 / 2000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62F7ACB-DABF-F026-6394-0010B52767AD}"/>
              </a:ext>
            </a:extLst>
          </p:cNvPr>
          <p:cNvSpPr/>
          <p:nvPr/>
        </p:nvSpPr>
        <p:spPr>
          <a:xfrm>
            <a:off x="1309391" y="2436385"/>
            <a:ext cx="1987420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Agent: Hr. Meier / 0160-1234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LP:       Terminal 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Schlepper:    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Boluda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I:         Ja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:  15 / 1200 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15 / 2000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Berth:     20 / 1111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Sonstiges:      -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FEB7846-7498-7001-8512-6AB6745B4EA8}"/>
              </a:ext>
            </a:extLst>
          </p:cNvPr>
          <p:cNvSpPr/>
          <p:nvPr/>
        </p:nvSpPr>
        <p:spPr>
          <a:xfrm>
            <a:off x="1133543" y="2938145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522508F-E790-3CBD-C7F4-3B961FD3EDDA}"/>
              </a:ext>
            </a:extLst>
          </p:cNvPr>
          <p:cNvSpPr/>
          <p:nvPr/>
        </p:nvSpPr>
        <p:spPr>
          <a:xfrm>
            <a:off x="1169459" y="3314551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8775A1E-0F5A-5BD6-F366-579A9BCC5873}"/>
              </a:ext>
            </a:extLst>
          </p:cNvPr>
          <p:cNvSpPr/>
          <p:nvPr/>
        </p:nvSpPr>
        <p:spPr>
          <a:xfrm>
            <a:off x="1169459" y="3006475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482AFB56-04C3-1601-E594-8CBE2E9DA1CB}"/>
              </a:ext>
            </a:extLst>
          </p:cNvPr>
          <p:cNvSpPr/>
          <p:nvPr/>
        </p:nvSpPr>
        <p:spPr>
          <a:xfrm>
            <a:off x="1169459" y="3164220"/>
            <a:ext cx="96372" cy="963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A3EDB6B3-8C2D-816E-E1DF-0349AA6C0BC2}"/>
              </a:ext>
            </a:extLst>
          </p:cNvPr>
          <p:cNvSpPr/>
          <p:nvPr/>
        </p:nvSpPr>
        <p:spPr>
          <a:xfrm>
            <a:off x="3117539" y="3878322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1900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16D7267-E785-B283-F9EE-96CB3F7E8BB9}"/>
              </a:ext>
            </a:extLst>
          </p:cNvPr>
          <p:cNvSpPr/>
          <p:nvPr/>
        </p:nvSpPr>
        <p:spPr>
          <a:xfrm>
            <a:off x="4874376" y="3878322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D8FE0D20-A587-BE43-5038-6C5685941E00}"/>
              </a:ext>
            </a:extLst>
          </p:cNvPr>
          <p:cNvSpPr/>
          <p:nvPr/>
        </p:nvSpPr>
        <p:spPr>
          <a:xfrm>
            <a:off x="6641296" y="3870102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Schleusenzeit: 15 / 2100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2130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C920CA33-D32F-D777-F9D0-C1CF9981A88E}"/>
              </a:ext>
            </a:extLst>
          </p:cNvPr>
          <p:cNvSpPr/>
          <p:nvPr/>
        </p:nvSpPr>
        <p:spPr>
          <a:xfrm>
            <a:off x="8391377" y="3863175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von: 15 / 2200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Bearbeitung bis:   19 / 2000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04350687-801B-196C-D431-AD3C4695824C}"/>
              </a:ext>
            </a:extLst>
          </p:cNvPr>
          <p:cNvSpPr/>
          <p:nvPr/>
        </p:nvSpPr>
        <p:spPr>
          <a:xfrm>
            <a:off x="10159552" y="3897809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1200</a:t>
            </a:r>
          </a:p>
          <a:p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   15 / 2000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99F2E2A-7532-7652-9FD4-B40850C54A60}"/>
              </a:ext>
            </a:extLst>
          </p:cNvPr>
          <p:cNvSpPr/>
          <p:nvPr/>
        </p:nvSpPr>
        <p:spPr>
          <a:xfrm>
            <a:off x="1293841" y="3867081"/>
            <a:ext cx="1987420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Agent: Hr. Meier / 0160-1234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LP:       Terminal 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Schlepper:    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Boluda</a:t>
            </a:r>
            <a:endParaRPr lang="de-DE" sz="11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Weser I:         Ja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</a:t>
            </a:r>
            <a:r>
              <a:rPr lang="de-DE" sz="11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:  15 / 1200 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Berth:     15 / 2000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Berth:     20 / 1111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Sonstiges:      -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4FE25BB0-2110-FF05-FE84-5A9D7B6F1875}"/>
              </a:ext>
            </a:extLst>
          </p:cNvPr>
          <p:cNvSpPr/>
          <p:nvPr/>
        </p:nvSpPr>
        <p:spPr>
          <a:xfrm>
            <a:off x="1117993" y="4368841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5B97CE56-F106-63D4-626F-70B4420D2572}"/>
              </a:ext>
            </a:extLst>
          </p:cNvPr>
          <p:cNvSpPr/>
          <p:nvPr/>
        </p:nvSpPr>
        <p:spPr>
          <a:xfrm>
            <a:off x="1153909" y="4745247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7E2FBBCA-9A1A-FBFF-CDDC-128307CC82B8}"/>
              </a:ext>
            </a:extLst>
          </p:cNvPr>
          <p:cNvSpPr/>
          <p:nvPr/>
        </p:nvSpPr>
        <p:spPr>
          <a:xfrm>
            <a:off x="1153909" y="4437171"/>
            <a:ext cx="96372" cy="9637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929BF94D-1628-F946-CEE5-46153A5F43D5}"/>
              </a:ext>
            </a:extLst>
          </p:cNvPr>
          <p:cNvSpPr/>
          <p:nvPr/>
        </p:nvSpPr>
        <p:spPr>
          <a:xfrm>
            <a:off x="1153909" y="4594916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D16C32B4-AD0A-A696-84C3-17AABE3CA31D}"/>
              </a:ext>
            </a:extLst>
          </p:cNvPr>
          <p:cNvSpPr/>
          <p:nvPr/>
        </p:nvSpPr>
        <p:spPr>
          <a:xfrm>
            <a:off x="4889926" y="3865886"/>
            <a:ext cx="1760401" cy="1408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Geplante Zeit: 15 / 1930</a:t>
            </a: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0AB56928-6113-8633-3412-D170C7C87F26}"/>
              </a:ext>
            </a:extLst>
          </p:cNvPr>
          <p:cNvSpPr/>
          <p:nvPr/>
        </p:nvSpPr>
        <p:spPr>
          <a:xfrm>
            <a:off x="201337" y="1672543"/>
            <a:ext cx="11727808" cy="75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F2109808-EABD-3B98-2230-9BE9E1E116B7}"/>
              </a:ext>
            </a:extLst>
          </p:cNvPr>
          <p:cNvSpPr/>
          <p:nvPr/>
        </p:nvSpPr>
        <p:spPr>
          <a:xfrm>
            <a:off x="1354920" y="1672540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Agent</a:t>
            </a:r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848BBE15-31CF-4C58-D938-02C6BCA97AC4}"/>
              </a:ext>
            </a:extLst>
          </p:cNvPr>
          <p:cNvSpPr/>
          <p:nvPr/>
        </p:nvSpPr>
        <p:spPr>
          <a:xfrm>
            <a:off x="3127749" y="1672539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Boluda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4E91791F-61C9-A560-3FEB-1DCC47DC7BC5}"/>
              </a:ext>
            </a:extLst>
          </p:cNvPr>
          <p:cNvSpPr/>
          <p:nvPr/>
        </p:nvSpPr>
        <p:spPr>
          <a:xfrm>
            <a:off x="4890820" y="1674665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err="1">
                <a:solidFill>
                  <a:schemeClr val="bg1"/>
                </a:solidFill>
              </a:rPr>
              <a:t>Festma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7095FC6B-D959-5159-302B-14CA36CD4B04}"/>
              </a:ext>
            </a:extLst>
          </p:cNvPr>
          <p:cNvSpPr/>
          <p:nvPr/>
        </p:nvSpPr>
        <p:spPr>
          <a:xfrm>
            <a:off x="6648090" y="167017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HBH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D579C184-10D3-112B-9386-A69D1616CB30}"/>
              </a:ext>
            </a:extLst>
          </p:cNvPr>
          <p:cNvSpPr/>
          <p:nvPr/>
        </p:nvSpPr>
        <p:spPr>
          <a:xfrm>
            <a:off x="8414701" y="166780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Terminal</a:t>
            </a:r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C0025B8B-F75C-BE6F-BB37-9E7106F65475}"/>
              </a:ext>
            </a:extLst>
          </p:cNvPr>
          <p:cNvSpPr/>
          <p:nvPr/>
        </p:nvSpPr>
        <p:spPr>
          <a:xfrm>
            <a:off x="10178093" y="1667802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Weser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b="1" dirty="0">
                <a:solidFill>
                  <a:schemeClr val="bg1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30116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FB90378-9A00-CD94-2BA1-DB63EB6B5277}"/>
              </a:ext>
            </a:extLst>
          </p:cNvPr>
          <p:cNvSpPr/>
          <p:nvPr/>
        </p:nvSpPr>
        <p:spPr>
          <a:xfrm>
            <a:off x="201337" y="142613"/>
            <a:ext cx="11727808" cy="10332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Filter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DE8ED12-BE50-0FB4-5B91-54C641C495BC}"/>
              </a:ext>
            </a:extLst>
          </p:cNvPr>
          <p:cNvSpPr/>
          <p:nvPr/>
        </p:nvSpPr>
        <p:spPr>
          <a:xfrm>
            <a:off x="201337" y="1175857"/>
            <a:ext cx="11727808" cy="4012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Sortierung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5633FF3-AF6C-1289-A835-0C7466DC25EE}"/>
              </a:ext>
            </a:extLst>
          </p:cNvPr>
          <p:cNvSpPr/>
          <p:nvPr/>
        </p:nvSpPr>
        <p:spPr>
          <a:xfrm>
            <a:off x="201337" y="2424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A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6357D02-1738-7880-C2FA-A778F69569E9}"/>
              </a:ext>
            </a:extLst>
          </p:cNvPr>
          <p:cNvSpPr/>
          <p:nvPr/>
        </p:nvSpPr>
        <p:spPr>
          <a:xfrm>
            <a:off x="201337" y="3846049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B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C01907-7B28-FEB6-64E1-4FB581481D5A}"/>
              </a:ext>
            </a:extLst>
          </p:cNvPr>
          <p:cNvSpPr/>
          <p:nvPr/>
        </p:nvSpPr>
        <p:spPr>
          <a:xfrm>
            <a:off x="201335" y="5288306"/>
            <a:ext cx="1172780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b="1" u="sng" dirty="0">
                <a:solidFill>
                  <a:schemeClr val="tx2">
                    <a:lumMod val="50000"/>
                  </a:schemeClr>
                </a:solidFill>
              </a:rPr>
              <a:t>Schiff C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DF2EBCA-1957-855E-5B2E-69233080EC4C}"/>
              </a:ext>
            </a:extLst>
          </p:cNvPr>
          <p:cNvSpPr/>
          <p:nvPr/>
        </p:nvSpPr>
        <p:spPr>
          <a:xfrm>
            <a:off x="3121230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3EB89184-E399-BEC9-D07D-439394EE2343}"/>
              </a:ext>
            </a:extLst>
          </p:cNvPr>
          <p:cNvSpPr/>
          <p:nvPr/>
        </p:nvSpPr>
        <p:spPr>
          <a:xfrm>
            <a:off x="201338" y="1672540"/>
            <a:ext cx="1153582" cy="505576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C7EBD02-8448-DCE9-FF3F-D244C07C35F0}"/>
              </a:ext>
            </a:extLst>
          </p:cNvPr>
          <p:cNvSpPr/>
          <p:nvPr/>
        </p:nvSpPr>
        <p:spPr>
          <a:xfrm>
            <a:off x="66449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640CA92-EB39-8F34-0151-3BA5DE350B7A}"/>
              </a:ext>
            </a:extLst>
          </p:cNvPr>
          <p:cNvSpPr/>
          <p:nvPr/>
        </p:nvSpPr>
        <p:spPr>
          <a:xfrm>
            <a:off x="10168744" y="1672543"/>
            <a:ext cx="1760401" cy="505576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53EB359-ED32-CED2-0A88-ACB285B549F7}"/>
              </a:ext>
            </a:extLst>
          </p:cNvPr>
          <p:cNvSpPr/>
          <p:nvPr/>
        </p:nvSpPr>
        <p:spPr>
          <a:xfrm>
            <a:off x="201333" y="4063275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CD13652-F405-646E-59D2-BE2186BFE04D}"/>
              </a:ext>
            </a:extLst>
          </p:cNvPr>
          <p:cNvSpPr/>
          <p:nvPr/>
        </p:nvSpPr>
        <p:spPr>
          <a:xfrm>
            <a:off x="201335" y="2653831"/>
            <a:ext cx="1153585" cy="858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1DC562D-093D-0A26-0AF3-AAF46FA0962D}"/>
              </a:ext>
            </a:extLst>
          </p:cNvPr>
          <p:cNvSpPr/>
          <p:nvPr/>
        </p:nvSpPr>
        <p:spPr>
          <a:xfrm>
            <a:off x="752518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3C34291-C45F-E3EC-B715-97185859E9B8}"/>
              </a:ext>
            </a:extLst>
          </p:cNvPr>
          <p:cNvSpPr/>
          <p:nvPr/>
        </p:nvSpPr>
        <p:spPr>
          <a:xfrm flipH="1">
            <a:off x="11063757" y="1668953"/>
            <a:ext cx="862556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99F3BF2C-4A03-8FB8-56AA-AF960F4F1232}"/>
              </a:ext>
            </a:extLst>
          </p:cNvPr>
          <p:cNvSpPr/>
          <p:nvPr/>
        </p:nvSpPr>
        <p:spPr>
          <a:xfrm>
            <a:off x="3986617" y="1672540"/>
            <a:ext cx="1760401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BD217A8E-7BA2-F777-8855-5AE3F1A7C2E9}"/>
              </a:ext>
            </a:extLst>
          </p:cNvPr>
          <p:cNvSpPr/>
          <p:nvPr/>
        </p:nvSpPr>
        <p:spPr>
          <a:xfrm>
            <a:off x="201333" y="1672539"/>
            <a:ext cx="2007115" cy="50557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5C417F7-2D39-66AE-AFAD-521B71789C0E}"/>
              </a:ext>
            </a:extLst>
          </p:cNvPr>
          <p:cNvSpPr/>
          <p:nvPr/>
        </p:nvSpPr>
        <p:spPr>
          <a:xfrm>
            <a:off x="201337" y="1672543"/>
            <a:ext cx="11727808" cy="756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Pfeil: nach links und rechts 3">
            <a:extLst>
              <a:ext uri="{FF2B5EF4-FFF2-40B4-BE49-F238E27FC236}">
                <a16:creationId xmlns:a16="http://schemas.microsoft.com/office/drawing/2014/main" id="{6E5BCC2B-5A1B-3DF7-DEA5-F31304F78A3A}"/>
              </a:ext>
            </a:extLst>
          </p:cNvPr>
          <p:cNvSpPr/>
          <p:nvPr/>
        </p:nvSpPr>
        <p:spPr>
          <a:xfrm>
            <a:off x="1354918" y="2057809"/>
            <a:ext cx="10571395" cy="194749"/>
          </a:xfrm>
          <a:prstGeom prst="left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928A965-8A34-914E-8EB9-3E37D9613964}"/>
              </a:ext>
            </a:extLst>
          </p:cNvPr>
          <p:cNvSpPr/>
          <p:nvPr/>
        </p:nvSpPr>
        <p:spPr>
          <a:xfrm>
            <a:off x="4889038" y="1534373"/>
            <a:ext cx="1760401" cy="751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chemeClr val="bg1"/>
                </a:solidFill>
              </a:rPr>
              <a:t>Zeitstrahl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6CA7A1D-E3E4-9EAA-38B9-6B6CFD82D166}"/>
              </a:ext>
            </a:extLst>
          </p:cNvPr>
          <p:cNvSpPr/>
          <p:nvPr/>
        </p:nvSpPr>
        <p:spPr>
          <a:xfrm>
            <a:off x="201333" y="5509513"/>
            <a:ext cx="1153585" cy="1218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ETD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ETA Datum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34" name="Pfeil: nach links und rechts 33">
            <a:extLst>
              <a:ext uri="{FF2B5EF4-FFF2-40B4-BE49-F238E27FC236}">
                <a16:creationId xmlns:a16="http://schemas.microsoft.com/office/drawing/2014/main" id="{B6810DE2-B7EF-CFC8-B25E-0960A3CEC0CB}"/>
              </a:ext>
            </a:extLst>
          </p:cNvPr>
          <p:cNvSpPr/>
          <p:nvPr/>
        </p:nvSpPr>
        <p:spPr>
          <a:xfrm>
            <a:off x="1663461" y="2670438"/>
            <a:ext cx="2880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/>
              <a:t>Weser I</a:t>
            </a:r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BEDD0D1D-6774-6986-D055-0E137B7A0B3D}"/>
              </a:ext>
            </a:extLst>
          </p:cNvPr>
          <p:cNvCxnSpPr/>
          <p:nvPr/>
        </p:nvCxnSpPr>
        <p:spPr>
          <a:xfrm>
            <a:off x="1651519" y="2653831"/>
            <a:ext cx="0" cy="858791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49117F30-6BF7-078B-81DA-400A533AECD0}"/>
              </a:ext>
            </a:extLst>
          </p:cNvPr>
          <p:cNvSpPr/>
          <p:nvPr/>
        </p:nvSpPr>
        <p:spPr>
          <a:xfrm>
            <a:off x="1417212" y="2285258"/>
            <a:ext cx="644854" cy="525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8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r>
              <a:rPr lang="de-DE" sz="800" dirty="0">
                <a:solidFill>
                  <a:schemeClr val="tx2">
                    <a:lumMod val="50000"/>
                  </a:schemeClr>
                </a:solidFill>
              </a:rPr>
              <a:t> F</a:t>
            </a:r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35401C2E-A2CC-B374-50C2-F41DAA3D6723}"/>
              </a:ext>
            </a:extLst>
          </p:cNvPr>
          <p:cNvCxnSpPr/>
          <p:nvPr/>
        </p:nvCxnSpPr>
        <p:spPr>
          <a:xfrm>
            <a:off x="4543461" y="2653830"/>
            <a:ext cx="0" cy="858791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id="{9421EED7-A378-C74E-F01B-5E4F0438FE21}"/>
              </a:ext>
            </a:extLst>
          </p:cNvPr>
          <p:cNvSpPr/>
          <p:nvPr/>
        </p:nvSpPr>
        <p:spPr>
          <a:xfrm>
            <a:off x="4225909" y="2278521"/>
            <a:ext cx="661259" cy="525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800" dirty="0">
                <a:solidFill>
                  <a:schemeClr val="tx2">
                    <a:lumMod val="50000"/>
                  </a:schemeClr>
                </a:solidFill>
              </a:rPr>
              <a:t>ETA Berth F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E30E2ADA-9AE8-D98F-F381-0DCD44B64223}"/>
              </a:ext>
            </a:extLst>
          </p:cNvPr>
          <p:cNvCxnSpPr/>
          <p:nvPr/>
        </p:nvCxnSpPr>
        <p:spPr>
          <a:xfrm>
            <a:off x="7074018" y="4062482"/>
            <a:ext cx="0" cy="858791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E519E614-4EBC-445A-A0EB-E10172A74B81}"/>
              </a:ext>
            </a:extLst>
          </p:cNvPr>
          <p:cNvSpPr/>
          <p:nvPr/>
        </p:nvSpPr>
        <p:spPr>
          <a:xfrm>
            <a:off x="6756466" y="3687173"/>
            <a:ext cx="661259" cy="525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800" dirty="0">
                <a:solidFill>
                  <a:schemeClr val="tx2">
                    <a:lumMod val="50000"/>
                  </a:schemeClr>
                </a:solidFill>
              </a:rPr>
              <a:t>ETA Berth F</a:t>
            </a:r>
          </a:p>
        </p:txBody>
      </p: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6DF4904A-F3B0-D2E5-0C72-577ABCEF8722}"/>
              </a:ext>
            </a:extLst>
          </p:cNvPr>
          <p:cNvCxnSpPr/>
          <p:nvPr/>
        </p:nvCxnSpPr>
        <p:spPr>
          <a:xfrm>
            <a:off x="8843318" y="5502267"/>
            <a:ext cx="0" cy="858791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hteck 43">
            <a:extLst>
              <a:ext uri="{FF2B5EF4-FFF2-40B4-BE49-F238E27FC236}">
                <a16:creationId xmlns:a16="http://schemas.microsoft.com/office/drawing/2014/main" id="{3CDB06E1-D989-7237-08C8-EB3D22D10E73}"/>
              </a:ext>
            </a:extLst>
          </p:cNvPr>
          <p:cNvSpPr/>
          <p:nvPr/>
        </p:nvSpPr>
        <p:spPr>
          <a:xfrm>
            <a:off x="8525766" y="5126958"/>
            <a:ext cx="661259" cy="525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800" dirty="0">
                <a:solidFill>
                  <a:schemeClr val="tx2">
                    <a:lumMod val="50000"/>
                  </a:schemeClr>
                </a:solidFill>
              </a:rPr>
              <a:t>ETD Berth L</a:t>
            </a:r>
          </a:p>
        </p:txBody>
      </p:sp>
      <p:sp>
        <p:nvSpPr>
          <p:cNvPr id="45" name="Pfeil: nach links und rechts 44">
            <a:extLst>
              <a:ext uri="{FF2B5EF4-FFF2-40B4-BE49-F238E27FC236}">
                <a16:creationId xmlns:a16="http://schemas.microsoft.com/office/drawing/2014/main" id="{CE536867-0C03-AAB5-F1B8-3C814B156351}"/>
              </a:ext>
            </a:extLst>
          </p:cNvPr>
          <p:cNvSpPr/>
          <p:nvPr/>
        </p:nvSpPr>
        <p:spPr>
          <a:xfrm>
            <a:off x="4061563" y="2944349"/>
            <a:ext cx="720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Boluda</a:t>
            </a:r>
            <a:endParaRPr lang="de-DE" sz="800" dirty="0"/>
          </a:p>
        </p:txBody>
      </p:sp>
      <p:sp>
        <p:nvSpPr>
          <p:cNvPr id="46" name="Pfeil: nach links und rechts 45">
            <a:extLst>
              <a:ext uri="{FF2B5EF4-FFF2-40B4-BE49-F238E27FC236}">
                <a16:creationId xmlns:a16="http://schemas.microsoft.com/office/drawing/2014/main" id="{6BC3137E-4847-3813-825B-6FAC42F4241F}"/>
              </a:ext>
            </a:extLst>
          </p:cNvPr>
          <p:cNvSpPr/>
          <p:nvPr/>
        </p:nvSpPr>
        <p:spPr>
          <a:xfrm>
            <a:off x="4141045" y="3189727"/>
            <a:ext cx="648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Festma</a:t>
            </a:r>
            <a:endParaRPr lang="de-DE" sz="800" dirty="0"/>
          </a:p>
        </p:txBody>
      </p: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4FC4F9D6-33C1-6E3C-B883-3171A33BC5A0}"/>
              </a:ext>
            </a:extLst>
          </p:cNvPr>
          <p:cNvCxnSpPr/>
          <p:nvPr/>
        </p:nvCxnSpPr>
        <p:spPr>
          <a:xfrm>
            <a:off x="4146668" y="2648285"/>
            <a:ext cx="0" cy="858791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eck 47">
            <a:extLst>
              <a:ext uri="{FF2B5EF4-FFF2-40B4-BE49-F238E27FC236}">
                <a16:creationId xmlns:a16="http://schemas.microsoft.com/office/drawing/2014/main" id="{1B7C4DE6-61B1-F25A-5FA6-E100B7A0E89D}"/>
              </a:ext>
            </a:extLst>
          </p:cNvPr>
          <p:cNvSpPr/>
          <p:nvPr/>
        </p:nvSpPr>
        <p:spPr>
          <a:xfrm>
            <a:off x="3808313" y="3317475"/>
            <a:ext cx="661259" cy="525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800" dirty="0">
                <a:solidFill>
                  <a:schemeClr val="tx2">
                    <a:lumMod val="50000"/>
                  </a:schemeClr>
                </a:solidFill>
              </a:rPr>
              <a:t>Schleuse F</a:t>
            </a:r>
          </a:p>
        </p:txBody>
      </p:sp>
      <p:sp>
        <p:nvSpPr>
          <p:cNvPr id="50" name="Pfeil: nach links und rechts 49">
            <a:extLst>
              <a:ext uri="{FF2B5EF4-FFF2-40B4-BE49-F238E27FC236}">
                <a16:creationId xmlns:a16="http://schemas.microsoft.com/office/drawing/2014/main" id="{93CA7220-07BC-9178-CC3B-92C0A61F165C}"/>
              </a:ext>
            </a:extLst>
          </p:cNvPr>
          <p:cNvSpPr/>
          <p:nvPr/>
        </p:nvSpPr>
        <p:spPr>
          <a:xfrm>
            <a:off x="6783715" y="4441468"/>
            <a:ext cx="648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Festma</a:t>
            </a:r>
            <a:endParaRPr lang="de-DE" sz="800" dirty="0"/>
          </a:p>
        </p:txBody>
      </p:sp>
      <p:sp>
        <p:nvSpPr>
          <p:cNvPr id="51" name="Pfeil: nach links und rechts 50">
            <a:extLst>
              <a:ext uri="{FF2B5EF4-FFF2-40B4-BE49-F238E27FC236}">
                <a16:creationId xmlns:a16="http://schemas.microsoft.com/office/drawing/2014/main" id="{25527C5A-E919-562A-CAB8-AA788602A984}"/>
              </a:ext>
            </a:extLst>
          </p:cNvPr>
          <p:cNvSpPr/>
          <p:nvPr/>
        </p:nvSpPr>
        <p:spPr>
          <a:xfrm>
            <a:off x="1372482" y="5582293"/>
            <a:ext cx="8172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/>
              <a:t>Terminal</a:t>
            </a:r>
          </a:p>
        </p:txBody>
      </p:sp>
      <p:sp>
        <p:nvSpPr>
          <p:cNvPr id="52" name="Pfeil: nach links und rechts 51">
            <a:extLst>
              <a:ext uri="{FF2B5EF4-FFF2-40B4-BE49-F238E27FC236}">
                <a16:creationId xmlns:a16="http://schemas.microsoft.com/office/drawing/2014/main" id="{30821E5F-F7EE-5D0C-CACF-57FD9004A280}"/>
              </a:ext>
            </a:extLst>
          </p:cNvPr>
          <p:cNvSpPr/>
          <p:nvPr/>
        </p:nvSpPr>
        <p:spPr>
          <a:xfrm>
            <a:off x="8539025" y="6048383"/>
            <a:ext cx="648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Festma</a:t>
            </a:r>
            <a:endParaRPr lang="de-DE" sz="800" dirty="0"/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222179A0-32D2-5846-DEAC-7AA44BCA1ACB}"/>
              </a:ext>
            </a:extLst>
          </p:cNvPr>
          <p:cNvSpPr/>
          <p:nvPr/>
        </p:nvSpPr>
        <p:spPr>
          <a:xfrm>
            <a:off x="1068226" y="2863498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93971F32-D151-3EA6-1B27-92C933AAD8A0}"/>
              </a:ext>
            </a:extLst>
          </p:cNvPr>
          <p:cNvSpPr/>
          <p:nvPr/>
        </p:nvSpPr>
        <p:spPr>
          <a:xfrm>
            <a:off x="1104142" y="3239904"/>
            <a:ext cx="96372" cy="963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A434FF18-1509-F808-1136-2507AC7E6671}"/>
              </a:ext>
            </a:extLst>
          </p:cNvPr>
          <p:cNvSpPr/>
          <p:nvPr/>
        </p:nvSpPr>
        <p:spPr>
          <a:xfrm>
            <a:off x="1104142" y="2931828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1CDEB95B-AE5A-C712-B767-94BAC567D09C}"/>
              </a:ext>
            </a:extLst>
          </p:cNvPr>
          <p:cNvSpPr/>
          <p:nvPr/>
        </p:nvSpPr>
        <p:spPr>
          <a:xfrm>
            <a:off x="1104142" y="3089573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7" name="Pfeil: nach links und rechts 56">
            <a:extLst>
              <a:ext uri="{FF2B5EF4-FFF2-40B4-BE49-F238E27FC236}">
                <a16:creationId xmlns:a16="http://schemas.microsoft.com/office/drawing/2014/main" id="{D1023A50-1E98-5B67-FB90-C9007E23516E}"/>
              </a:ext>
            </a:extLst>
          </p:cNvPr>
          <p:cNvSpPr/>
          <p:nvPr/>
        </p:nvSpPr>
        <p:spPr>
          <a:xfrm>
            <a:off x="8496598" y="5765510"/>
            <a:ext cx="720000" cy="199700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Boluda</a:t>
            </a:r>
            <a:endParaRPr lang="de-DE" sz="800" dirty="0"/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6CD1674A-9D9F-6D88-F199-FD3355ABED66}"/>
              </a:ext>
            </a:extLst>
          </p:cNvPr>
          <p:cNvSpPr/>
          <p:nvPr/>
        </p:nvSpPr>
        <p:spPr>
          <a:xfrm>
            <a:off x="1030905" y="4235097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BF12EA11-72AC-A3B7-F880-211C40EA3254}"/>
              </a:ext>
            </a:extLst>
          </p:cNvPr>
          <p:cNvSpPr/>
          <p:nvPr/>
        </p:nvSpPr>
        <p:spPr>
          <a:xfrm>
            <a:off x="1066821" y="4611503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BF561737-69B2-2347-4F5A-AC6A37249044}"/>
              </a:ext>
            </a:extLst>
          </p:cNvPr>
          <p:cNvSpPr/>
          <p:nvPr/>
        </p:nvSpPr>
        <p:spPr>
          <a:xfrm>
            <a:off x="1066821" y="4303427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6E7808A8-17FF-BA83-F134-6BF7EAD12A6A}"/>
              </a:ext>
            </a:extLst>
          </p:cNvPr>
          <p:cNvSpPr/>
          <p:nvPr/>
        </p:nvSpPr>
        <p:spPr>
          <a:xfrm>
            <a:off x="1066821" y="4461172"/>
            <a:ext cx="96372" cy="963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3DF0DCAF-164F-60E5-068A-A1815D5E7251}"/>
              </a:ext>
            </a:extLst>
          </p:cNvPr>
          <p:cNvSpPr/>
          <p:nvPr/>
        </p:nvSpPr>
        <p:spPr>
          <a:xfrm>
            <a:off x="1040234" y="5653354"/>
            <a:ext cx="168204" cy="5481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3B1BA044-55EF-4B6C-EB93-BF74212FFF59}"/>
              </a:ext>
            </a:extLst>
          </p:cNvPr>
          <p:cNvSpPr/>
          <p:nvPr/>
        </p:nvSpPr>
        <p:spPr>
          <a:xfrm>
            <a:off x="1076150" y="6029760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A82827B8-CE84-4F7A-4A2A-E490BD3C21E2}"/>
              </a:ext>
            </a:extLst>
          </p:cNvPr>
          <p:cNvSpPr/>
          <p:nvPr/>
        </p:nvSpPr>
        <p:spPr>
          <a:xfrm>
            <a:off x="1076150" y="5721684"/>
            <a:ext cx="96372" cy="9637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E769B86C-740B-86F7-6430-5405E9CC1AB1}"/>
              </a:ext>
            </a:extLst>
          </p:cNvPr>
          <p:cNvSpPr/>
          <p:nvPr/>
        </p:nvSpPr>
        <p:spPr>
          <a:xfrm>
            <a:off x="1076150" y="5879429"/>
            <a:ext cx="96372" cy="96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1258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2">
              <a:lumMod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</Words>
  <Application>Microsoft Office PowerPoint</Application>
  <PresentationFormat>Breitbild</PresentationFormat>
  <Paragraphs>252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31</cp:revision>
  <dcterms:created xsi:type="dcterms:W3CDTF">2023-01-15T14:42:45Z</dcterms:created>
  <dcterms:modified xsi:type="dcterms:W3CDTF">2023-01-19T11:14:43Z</dcterms:modified>
</cp:coreProperties>
</file>