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1" autoAdjust="0"/>
    <p:restoredTop sz="94660"/>
  </p:normalViewPr>
  <p:slideViewPr>
    <p:cSldViewPr snapToGrid="0">
      <p:cViewPr varScale="1">
        <p:scale>
          <a:sx n="159" d="100"/>
          <a:sy n="159" d="100"/>
        </p:scale>
        <p:origin x="276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490520-8AA5-B094-8C88-176A3E0222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A65AE25-C9A3-5AF0-4521-1709692011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029820C-1319-F68B-A7BE-44E7B4DDA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2A924-67CE-414B-BC5B-17643856C270}" type="datetimeFigureOut">
              <a:rPr lang="de-DE" smtClean="0"/>
              <a:t>24.08.2023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DF41E36-1EA1-EE01-9D98-BCDC2687F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0E72EEC-768B-792F-64F3-81F171791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2323F-DFB0-44AD-BDB5-4909E142752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14989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C3857E-9751-229D-EDAC-AE2DD6169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90FA0D5-85B2-B429-9F7D-2F97160DDA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5F69FBD-16D4-1E18-52B5-5ED18F08C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2A924-67CE-414B-BC5B-17643856C270}" type="datetimeFigureOut">
              <a:rPr lang="de-DE" smtClean="0"/>
              <a:t>24.08.2023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F4492F4-1A1C-F3BA-460B-73ADD3750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D88FCA5-A703-3587-F4C7-8B3941F74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2323F-DFB0-44AD-BDB5-4909E142752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27131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479EBF-2135-B656-4086-3DD897718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F789DF6-D4C0-054E-935A-7EB35199ED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68BCF9-0DC9-B35A-8E67-9F25F50DE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2A924-67CE-414B-BC5B-17643856C270}" type="datetimeFigureOut">
              <a:rPr lang="de-DE" smtClean="0"/>
              <a:t>24.08.2023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918C9AD-553D-747E-9EBF-2A0192F48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E4B427D-C281-9EEF-0FA8-AF5D69E37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2323F-DFB0-44AD-BDB5-4909E142752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5178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DB5901-493D-C605-36B0-B407AB6B2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F031E19-33FA-3D42-7ED1-17C22C2E3B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4BD1229-0F71-7FC8-0359-4E173AD23E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6CFA529-6DA3-3FBF-A4CC-D3F82792E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2A924-67CE-414B-BC5B-17643856C270}" type="datetimeFigureOut">
              <a:rPr lang="de-DE" smtClean="0"/>
              <a:t>24.08.2023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1738B68-4F82-BEAD-528C-CB581F49F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A987B34-DDEE-4790-F548-4B7C1690D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2323F-DFB0-44AD-BDB5-4909E142752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7513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D3C58F-8A81-4EA2-B16A-9F413A6B6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37FE8BD-359F-7336-D2C5-D4ED6D810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BC338EA-7DC7-AC73-BF47-2D91CB83C9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28C1BC4-F83B-ACA2-F48F-EDAA5BD640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B40404B-7F95-D92E-7A62-EEE9EBD2EA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D41C9604-CDEA-C530-3D98-359BC9F51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2A924-67CE-414B-BC5B-17643856C270}" type="datetimeFigureOut">
              <a:rPr lang="de-DE" smtClean="0"/>
              <a:t>24.08.2023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B520F371-43A2-BEC6-8AF3-189D30A92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85C89302-DE8E-316C-4DEC-0E41BE257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2323F-DFB0-44AD-BDB5-4909E142752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6526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E712D4-7A64-9C3F-AA86-9CE709492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A16CF85-8F62-66E3-4E09-F68D27C28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2A924-67CE-414B-BC5B-17643856C270}" type="datetimeFigureOut">
              <a:rPr lang="de-DE" smtClean="0"/>
              <a:t>24.08.2023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B465358-E18E-9F81-8797-1D805E8B9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3CA1ECD-6633-F07A-6908-941E343E4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2323F-DFB0-44AD-BDB5-4909E142752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3516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AC612565-DDA0-AAFE-66E8-B6CDDBA2A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2A924-67CE-414B-BC5B-17643856C270}" type="datetimeFigureOut">
              <a:rPr lang="de-DE" smtClean="0"/>
              <a:t>24.08.2023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FB02687-6AED-75F0-0993-ADD334721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EEC8599-5E9C-C0EC-48AF-2F5D5D235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2323F-DFB0-44AD-BDB5-4909E142752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85676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9C065F-CBE9-6195-B35B-1BC83A63C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04596B5-7222-FD1D-DE45-A33C59B179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A5A0422-A7C7-D48C-778B-F24FB22CD1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4D4B62E-12E1-F4BC-BADE-990EF7034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2A924-67CE-414B-BC5B-17643856C270}" type="datetimeFigureOut">
              <a:rPr lang="de-DE" smtClean="0"/>
              <a:t>24.08.2023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909BBCA-CD7E-9A0A-A4B8-228D4621D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7F4EC95-1E82-DDED-9298-08AB3ED49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2323F-DFB0-44AD-BDB5-4909E142752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6538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B2B30B-9619-CDEF-1056-FB02E1401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8300DB20-23A2-514D-47A5-8D749A8930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9F8AB5C-F553-42FE-76A5-AEE320E384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2837EC8-E1DF-B12A-CD12-436BE301A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2A924-67CE-414B-BC5B-17643856C270}" type="datetimeFigureOut">
              <a:rPr lang="de-DE" smtClean="0"/>
              <a:t>24.08.2023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E1AA7D3-7D8E-0092-62BD-7D3088FC5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68A19B0-4ED9-0F82-6830-6925FA21C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2323F-DFB0-44AD-BDB5-4909E142752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6641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F06444-5016-70F2-E914-DB60952DE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9B6123F1-4339-8FCC-E58F-5D5F48D203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86C7F52-22FC-423C-5DE7-2687C2846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2A924-67CE-414B-BC5B-17643856C270}" type="datetimeFigureOut">
              <a:rPr lang="de-DE" smtClean="0"/>
              <a:t>24.08.2023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9487A78-61CE-2BDC-0481-B675E93DA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46C926A-9441-8AE9-3460-153DA4390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2323F-DFB0-44AD-BDB5-4909E142752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0592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80E49085-AAC8-1B6D-EB19-D904897A65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C22907F-399B-B77E-3D7A-BD72B0BF2C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F8C5208-11DE-2579-23FB-C17336E8E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2A924-67CE-414B-BC5B-17643856C270}" type="datetimeFigureOut">
              <a:rPr lang="de-DE" smtClean="0"/>
              <a:t>24.08.2023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2B6E1C0-FD6F-21E8-0455-69279ADC8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7601116-1CDE-7D75-4B97-54E0B7209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2323F-DFB0-44AD-BDB5-4909E142752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8829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16CA487A-5225-2D3D-EA91-BFC576044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A3AAFA6-955D-F61B-8246-83CFF816D0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14AF2AE-EA67-D6A9-AF16-F03FBAE830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2A924-67CE-414B-BC5B-17643856C270}" type="datetimeFigureOut">
              <a:rPr lang="de-DE" smtClean="0"/>
              <a:t>24.08.2023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71DCC65-7A2E-2504-D98F-4A49FDAA35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E4C5D6E-CCDC-9C98-27CB-8CEF8A8268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62323F-DFB0-44AD-BDB5-4909E142752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3206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F427D6-6B43-7891-068E-F98A6C1902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D842D9D-EBF2-55CF-34AB-912F2854D0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09232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62FB9F-3401-D9DA-6464-38073122A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Architektur</a:t>
            </a:r>
          </a:p>
        </p:txBody>
      </p:sp>
      <p:sp>
        <p:nvSpPr>
          <p:cNvPr id="4" name="Flussdiagramm: Magnetplattenspeicher 3">
            <a:extLst>
              <a:ext uri="{FF2B5EF4-FFF2-40B4-BE49-F238E27FC236}">
                <a16:creationId xmlns:a16="http://schemas.microsoft.com/office/drawing/2014/main" id="{1AEF7FBE-F04B-161A-C607-9B17CF687F18}"/>
              </a:ext>
            </a:extLst>
          </p:cNvPr>
          <p:cNvSpPr/>
          <p:nvPr/>
        </p:nvSpPr>
        <p:spPr>
          <a:xfrm>
            <a:off x="2713121" y="4673708"/>
            <a:ext cx="1635241" cy="1208075"/>
          </a:xfrm>
          <a:prstGeom prst="flowChartMagneticDisk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Datenbank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A68FBD82-595A-0463-11EC-002993AC61B1}"/>
              </a:ext>
            </a:extLst>
          </p:cNvPr>
          <p:cNvSpPr/>
          <p:nvPr/>
        </p:nvSpPr>
        <p:spPr>
          <a:xfrm>
            <a:off x="2710113" y="4135713"/>
            <a:ext cx="1654342" cy="403058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DB Zugriff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A3960F6F-0862-E1CB-D158-B904ECD6AC6F}"/>
              </a:ext>
            </a:extLst>
          </p:cNvPr>
          <p:cNvSpPr/>
          <p:nvPr/>
        </p:nvSpPr>
        <p:spPr>
          <a:xfrm>
            <a:off x="2706578" y="3140242"/>
            <a:ext cx="1654342" cy="86053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„Ampel-Logik“</a:t>
            </a:r>
          </a:p>
        </p:txBody>
      </p:sp>
      <p:sp>
        <p:nvSpPr>
          <p:cNvPr id="7" name="Pfeil: nach links 6">
            <a:extLst>
              <a:ext uri="{FF2B5EF4-FFF2-40B4-BE49-F238E27FC236}">
                <a16:creationId xmlns:a16="http://schemas.microsoft.com/office/drawing/2014/main" id="{1183578D-681B-D6D4-3510-BC6A168F6321}"/>
              </a:ext>
            </a:extLst>
          </p:cNvPr>
          <p:cNvSpPr/>
          <p:nvPr/>
        </p:nvSpPr>
        <p:spPr>
          <a:xfrm>
            <a:off x="1780674" y="3389348"/>
            <a:ext cx="721894" cy="409074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AE68FD59-5EEE-5DB8-81DC-6AA804A4B220}"/>
              </a:ext>
            </a:extLst>
          </p:cNvPr>
          <p:cNvSpPr txBox="1"/>
          <p:nvPr/>
        </p:nvSpPr>
        <p:spPr>
          <a:xfrm>
            <a:off x="517094" y="3020016"/>
            <a:ext cx="2087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Benachrichtigungen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824D070E-0803-88E8-0871-EF9634FDBEF9}"/>
              </a:ext>
            </a:extLst>
          </p:cNvPr>
          <p:cNvSpPr txBox="1"/>
          <p:nvPr/>
        </p:nvSpPr>
        <p:spPr>
          <a:xfrm>
            <a:off x="568096" y="3758680"/>
            <a:ext cx="2087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E-Mail / Messenger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09DEB1C2-55FA-4A84-862F-31A79BFEC8C6}"/>
              </a:ext>
            </a:extLst>
          </p:cNvPr>
          <p:cNvSpPr/>
          <p:nvPr/>
        </p:nvSpPr>
        <p:spPr>
          <a:xfrm>
            <a:off x="2713121" y="2144771"/>
            <a:ext cx="1654342" cy="860534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Rest-API</a:t>
            </a:r>
          </a:p>
        </p:txBody>
      </p:sp>
      <p:sp>
        <p:nvSpPr>
          <p:cNvPr id="12" name="Pfeil: nach links und rechts 11">
            <a:extLst>
              <a:ext uri="{FF2B5EF4-FFF2-40B4-BE49-F238E27FC236}">
                <a16:creationId xmlns:a16="http://schemas.microsoft.com/office/drawing/2014/main" id="{A0A22858-A2A3-6622-6805-72CAAAC447AF}"/>
              </a:ext>
            </a:extLst>
          </p:cNvPr>
          <p:cNvSpPr/>
          <p:nvPr/>
        </p:nvSpPr>
        <p:spPr>
          <a:xfrm>
            <a:off x="4499810" y="2298685"/>
            <a:ext cx="2418348" cy="552706"/>
          </a:xfrm>
          <a:prstGeom prst="leftRight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Offenes Protokoll</a:t>
            </a:r>
          </a:p>
        </p:txBody>
      </p:sp>
      <p:pic>
        <p:nvPicPr>
          <p:cNvPr id="14" name="Grafik 13" descr="Ein Bild, das Text, Screenshot, Software, Zahl enthält.&#10;&#10;Automatisch generierte Beschreibung">
            <a:extLst>
              <a:ext uri="{FF2B5EF4-FFF2-40B4-BE49-F238E27FC236}">
                <a16:creationId xmlns:a16="http://schemas.microsoft.com/office/drawing/2014/main" id="{E9D4178E-6CC9-7EB0-CFA4-4B4A91DC27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0968" y="343257"/>
            <a:ext cx="4495822" cy="2566061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7EF3357A-D0AB-7F12-78DE-A007302A0110}"/>
              </a:ext>
            </a:extLst>
          </p:cNvPr>
          <p:cNvSpPr txBox="1"/>
          <p:nvPr/>
        </p:nvSpPr>
        <p:spPr>
          <a:xfrm>
            <a:off x="7224425" y="2877924"/>
            <a:ext cx="2069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Windows </a:t>
            </a:r>
            <a:r>
              <a:rPr lang="de-DE" dirty="0" err="1"/>
              <a:t>client</a:t>
            </a:r>
            <a:endParaRPr lang="de-DE" dirty="0"/>
          </a:p>
        </p:txBody>
      </p:sp>
      <p:pic>
        <p:nvPicPr>
          <p:cNvPr id="17" name="Grafik 16" descr="Smartphone mit einfarbiger Füllung">
            <a:extLst>
              <a:ext uri="{FF2B5EF4-FFF2-40B4-BE49-F238E27FC236}">
                <a16:creationId xmlns:a16="http://schemas.microsoft.com/office/drawing/2014/main" id="{8317EEFC-779B-26CA-4BEC-A9577E71ED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6918158" y="3517315"/>
            <a:ext cx="1105725" cy="1105725"/>
          </a:xfrm>
          <a:prstGeom prst="rect">
            <a:avLst/>
          </a:prstGeom>
        </p:spPr>
      </p:pic>
      <p:sp>
        <p:nvSpPr>
          <p:cNvPr id="18" name="Textfeld 17">
            <a:extLst>
              <a:ext uri="{FF2B5EF4-FFF2-40B4-BE49-F238E27FC236}">
                <a16:creationId xmlns:a16="http://schemas.microsoft.com/office/drawing/2014/main" id="{4139C050-1FB9-DD66-DA47-79D10C97CDA1}"/>
              </a:ext>
            </a:extLst>
          </p:cNvPr>
          <p:cNvSpPr txBox="1"/>
          <p:nvPr/>
        </p:nvSpPr>
        <p:spPr>
          <a:xfrm>
            <a:off x="7919037" y="3913180"/>
            <a:ext cx="2069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Mobile / Web </a:t>
            </a:r>
            <a:r>
              <a:rPr lang="de-DE" dirty="0" err="1"/>
              <a:t>client</a:t>
            </a:r>
            <a:endParaRPr lang="de-DE" dirty="0"/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2C1BF0D7-95B9-F188-50CC-1DD1029706B0}"/>
              </a:ext>
            </a:extLst>
          </p:cNvPr>
          <p:cNvSpPr/>
          <p:nvPr/>
        </p:nvSpPr>
        <p:spPr>
          <a:xfrm>
            <a:off x="7224425" y="5053263"/>
            <a:ext cx="2254454" cy="82852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Teilnehmer IT</a:t>
            </a:r>
          </a:p>
        </p:txBody>
      </p:sp>
    </p:spTree>
    <p:extLst>
      <p:ext uri="{BB962C8B-B14F-4D97-AF65-F5344CB8AC3E}">
        <p14:creationId xmlns:p14="http://schemas.microsoft.com/office/powerpoint/2010/main" val="2227813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EF3C3E-F7C1-90DE-C917-6275CA8B5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Merkmale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3B4BFFF-4DFF-1B9B-2FD1-EA495456D3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Offene Standards (Open API, JSON, Rest)</a:t>
            </a:r>
          </a:p>
          <a:p>
            <a:r>
              <a:rPr lang="de-DE" dirty="0"/>
              <a:t>Offen zugängliche Schnittstelle (für alle Teilnehmer)</a:t>
            </a:r>
          </a:p>
          <a:p>
            <a:r>
              <a:rPr lang="de-DE" dirty="0"/>
              <a:t>Verwendung von Open Source Produkten</a:t>
            </a:r>
          </a:p>
          <a:p>
            <a:r>
              <a:rPr lang="de-DE" dirty="0"/>
              <a:t>Verschlüsselte Kommunikation / Berechtigungskonzept</a:t>
            </a:r>
          </a:p>
          <a:p>
            <a:r>
              <a:rPr lang="de-DE" dirty="0"/>
              <a:t>Mehrsprachig (DE / EN)</a:t>
            </a:r>
          </a:p>
          <a:p>
            <a:r>
              <a:rPr lang="de-DE" dirty="0"/>
              <a:t>Kein abgeschlossenes System:</a:t>
            </a:r>
            <a:br>
              <a:rPr lang="de-DE" dirty="0"/>
            </a:br>
            <a:r>
              <a:rPr lang="de-DE" dirty="0"/>
              <a:t>Technische Kooperation ist ausdrücklich erwünscht</a:t>
            </a:r>
          </a:p>
        </p:txBody>
      </p:sp>
    </p:spTree>
    <p:extLst>
      <p:ext uri="{BB962C8B-B14F-4D97-AF65-F5344CB8AC3E}">
        <p14:creationId xmlns:p14="http://schemas.microsoft.com/office/powerpoint/2010/main" val="591548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ACDD92-2C78-F38B-D709-59337B5F9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Entwicklungsprozess</a:t>
            </a:r>
          </a:p>
        </p:txBody>
      </p:sp>
      <p:pic>
        <p:nvPicPr>
          <p:cNvPr id="5" name="Inhaltsplatzhalter 4" descr="Pfeil Kreis mit einfarbiger Füllung">
            <a:extLst>
              <a:ext uri="{FF2B5EF4-FFF2-40B4-BE49-F238E27FC236}">
                <a16:creationId xmlns:a16="http://schemas.microsoft.com/office/drawing/2014/main" id="{4DE60F88-CE8A-372F-23BE-0F4D78E439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66510" y="2893596"/>
            <a:ext cx="2244683" cy="2244683"/>
          </a:xfr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89BC790B-A0C1-F34B-948D-A75930BC4B8E}"/>
              </a:ext>
            </a:extLst>
          </p:cNvPr>
          <p:cNvSpPr/>
          <p:nvPr/>
        </p:nvSpPr>
        <p:spPr>
          <a:xfrm>
            <a:off x="1765026" y="3125202"/>
            <a:ext cx="2947737" cy="607595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Festlegung neue Funktionen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6078497F-DFC1-80A2-BE6B-4E5F3F2E6D56}"/>
              </a:ext>
            </a:extLst>
          </p:cNvPr>
          <p:cNvSpPr/>
          <p:nvPr/>
        </p:nvSpPr>
        <p:spPr>
          <a:xfrm>
            <a:off x="5005928" y="2119633"/>
            <a:ext cx="1503946" cy="607595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Entwicklung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EC3E8F09-22C5-2DEF-56E8-03C3B68CF250}"/>
              </a:ext>
            </a:extLst>
          </p:cNvPr>
          <p:cNvSpPr/>
          <p:nvPr/>
        </p:nvSpPr>
        <p:spPr>
          <a:xfrm>
            <a:off x="7064940" y="2715198"/>
            <a:ext cx="1503946" cy="607595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 Funktions-Test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3CC02961-EAC2-2636-A8F5-786173BD10BE}"/>
              </a:ext>
            </a:extLst>
          </p:cNvPr>
          <p:cNvSpPr/>
          <p:nvPr/>
        </p:nvSpPr>
        <p:spPr>
          <a:xfrm>
            <a:off x="7295149" y="3947084"/>
            <a:ext cx="1503946" cy="607595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 Update Live-System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13D1395E-4712-97EF-1D61-EB7640388698}"/>
              </a:ext>
            </a:extLst>
          </p:cNvPr>
          <p:cNvSpPr/>
          <p:nvPr/>
        </p:nvSpPr>
        <p:spPr>
          <a:xfrm>
            <a:off x="5888851" y="5304647"/>
            <a:ext cx="1503946" cy="607595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 Präsentation neuer Stand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49D476E5-B924-8A0F-CDBC-0F84588C71A0}"/>
              </a:ext>
            </a:extLst>
          </p:cNvPr>
          <p:cNvSpPr/>
          <p:nvPr/>
        </p:nvSpPr>
        <p:spPr>
          <a:xfrm>
            <a:off x="3628313" y="4834481"/>
            <a:ext cx="1503946" cy="607595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 Anwender Feedback</a:t>
            </a:r>
          </a:p>
        </p:txBody>
      </p:sp>
      <p:sp>
        <p:nvSpPr>
          <p:cNvPr id="15" name="Pfeil: nach links 14">
            <a:extLst>
              <a:ext uri="{FF2B5EF4-FFF2-40B4-BE49-F238E27FC236}">
                <a16:creationId xmlns:a16="http://schemas.microsoft.com/office/drawing/2014/main" id="{7359EA8F-D484-B895-8135-C5EA513E5CE7}"/>
              </a:ext>
            </a:extLst>
          </p:cNvPr>
          <p:cNvSpPr/>
          <p:nvPr/>
        </p:nvSpPr>
        <p:spPr>
          <a:xfrm>
            <a:off x="7592324" y="5402985"/>
            <a:ext cx="1116534" cy="470166"/>
          </a:xfrm>
          <a:prstGeom prst="leftArrow">
            <a:avLst>
              <a:gd name="adj1" fmla="val 29528"/>
              <a:gd name="adj2" fmla="val 69193"/>
            </a:avLst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8C0ECE0D-74F9-C473-E0CC-5F72AE63D3CC}"/>
              </a:ext>
            </a:extLst>
          </p:cNvPr>
          <p:cNvSpPr txBox="1"/>
          <p:nvPr/>
        </p:nvSpPr>
        <p:spPr>
          <a:xfrm>
            <a:off x="8708858" y="5442076"/>
            <a:ext cx="733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heute</a:t>
            </a:r>
          </a:p>
        </p:txBody>
      </p:sp>
    </p:spTree>
    <p:extLst>
      <p:ext uri="{BB962C8B-B14F-4D97-AF65-F5344CB8AC3E}">
        <p14:creationId xmlns:p14="http://schemas.microsoft.com/office/powerpoint/2010/main" val="20114449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</Words>
  <Application>Microsoft Office PowerPoint</Application>
  <PresentationFormat>Breitbild</PresentationFormat>
  <Paragraphs>26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</vt:lpstr>
      <vt:lpstr>PowerPoint-Präsentation</vt:lpstr>
      <vt:lpstr>Architektur</vt:lpstr>
      <vt:lpstr>Merkmale</vt:lpstr>
      <vt:lpstr>Entwicklungsprozess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Daniel Schick</dc:creator>
  <cp:lastModifiedBy>Daniel Schick</cp:lastModifiedBy>
  <cp:revision>3</cp:revision>
  <dcterms:created xsi:type="dcterms:W3CDTF">2023-08-24T06:21:15Z</dcterms:created>
  <dcterms:modified xsi:type="dcterms:W3CDTF">2023-08-24T07:02:05Z</dcterms:modified>
</cp:coreProperties>
</file>