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2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28A48-7F8F-4E36-98B3-3BF80059B513}" type="datetimeFigureOut">
              <a:rPr lang="de-DE" smtClean="0"/>
              <a:t>01.02.2021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BA58-7217-48FC-9BB7-033EA45B5B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0546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28A48-7F8F-4E36-98B3-3BF80059B513}" type="datetimeFigureOut">
              <a:rPr lang="de-DE" smtClean="0"/>
              <a:t>01.02.2021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BA58-7217-48FC-9BB7-033EA45B5B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3166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28A48-7F8F-4E36-98B3-3BF80059B513}" type="datetimeFigureOut">
              <a:rPr lang="de-DE" smtClean="0"/>
              <a:t>01.02.2021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BA58-7217-48FC-9BB7-033EA45B5B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745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28A48-7F8F-4E36-98B3-3BF80059B513}" type="datetimeFigureOut">
              <a:rPr lang="de-DE" smtClean="0"/>
              <a:t>01.02.2021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BA58-7217-48FC-9BB7-033EA45B5B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2996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28A48-7F8F-4E36-98B3-3BF80059B513}" type="datetimeFigureOut">
              <a:rPr lang="de-DE" smtClean="0"/>
              <a:t>01.02.2021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BA58-7217-48FC-9BB7-033EA45B5B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428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28A48-7F8F-4E36-98B3-3BF80059B513}" type="datetimeFigureOut">
              <a:rPr lang="de-DE" smtClean="0"/>
              <a:t>01.02.2021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BA58-7217-48FC-9BB7-033EA45B5B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2569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28A48-7F8F-4E36-98B3-3BF80059B513}" type="datetimeFigureOut">
              <a:rPr lang="de-DE" smtClean="0"/>
              <a:t>01.02.2021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BA58-7217-48FC-9BB7-033EA45B5B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7706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28A48-7F8F-4E36-98B3-3BF80059B513}" type="datetimeFigureOut">
              <a:rPr lang="de-DE" smtClean="0"/>
              <a:t>01.02.2021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BA58-7217-48FC-9BB7-033EA45B5B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9863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28A48-7F8F-4E36-98B3-3BF80059B513}" type="datetimeFigureOut">
              <a:rPr lang="de-DE" smtClean="0"/>
              <a:t>01.02.2021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BA58-7217-48FC-9BB7-033EA45B5B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592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28A48-7F8F-4E36-98B3-3BF80059B513}" type="datetimeFigureOut">
              <a:rPr lang="de-DE" smtClean="0"/>
              <a:t>01.02.2021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BA58-7217-48FC-9BB7-033EA45B5B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8346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28A48-7F8F-4E36-98B3-3BF80059B513}" type="datetimeFigureOut">
              <a:rPr lang="de-DE" smtClean="0"/>
              <a:t>01.02.2021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9BA58-7217-48FC-9BB7-033EA45B5B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6193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28A48-7F8F-4E36-98B3-3BF80059B513}" type="datetimeFigureOut">
              <a:rPr lang="de-DE" smtClean="0"/>
              <a:t>01.02.2021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9BA58-7217-48FC-9BB7-033EA45B5B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6874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888815" y="4005444"/>
            <a:ext cx="1084730" cy="367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Lieferung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2268070" y="4007224"/>
            <a:ext cx="1084730" cy="367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Kunde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268070" y="2985248"/>
            <a:ext cx="1084730" cy="367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Notiz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3899646" y="2985247"/>
            <a:ext cx="137160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Mitarbeiter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4728882" y="5029200"/>
            <a:ext cx="151951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Anhang / Foto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3352800" y="5029200"/>
            <a:ext cx="1084730" cy="367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Standort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5858436" y="4005444"/>
            <a:ext cx="148814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Lieferposition</a:t>
            </a: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7566211" y="4007224"/>
            <a:ext cx="1272990" cy="367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Produkttyp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8780928" y="3169022"/>
            <a:ext cx="1084730" cy="367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Klasse</a:t>
            </a:r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9278469" y="4007223"/>
            <a:ext cx="117437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Verfahren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6481480" y="5029200"/>
            <a:ext cx="129988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err="1" smtClean="0"/>
              <a:t>Gebindetyp</a:t>
            </a:r>
            <a:endParaRPr lang="de-DE" dirty="0"/>
          </a:p>
        </p:txBody>
      </p:sp>
      <p:cxnSp>
        <p:nvCxnSpPr>
          <p:cNvPr id="16" name="Gewinkelte Verbindung 15"/>
          <p:cNvCxnSpPr>
            <a:stCxn id="7" idx="2"/>
            <a:endCxn id="4" idx="0"/>
          </p:cNvCxnSpPr>
          <p:nvPr/>
        </p:nvCxnSpPr>
        <p:spPr>
          <a:xfrm rot="5400000">
            <a:off x="4182882" y="3602878"/>
            <a:ext cx="650865" cy="15426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winkelte Verbindung 17"/>
          <p:cNvCxnSpPr>
            <a:stCxn id="6" idx="2"/>
            <a:endCxn id="5" idx="0"/>
          </p:cNvCxnSpPr>
          <p:nvPr/>
        </p:nvCxnSpPr>
        <p:spPr>
          <a:xfrm rot="5400000">
            <a:off x="2483224" y="3680012"/>
            <a:ext cx="654423" cy="1270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winkelte Verbindung 19"/>
          <p:cNvCxnSpPr>
            <a:stCxn id="6" idx="2"/>
            <a:endCxn id="4" idx="0"/>
          </p:cNvCxnSpPr>
          <p:nvPr/>
        </p:nvCxnSpPr>
        <p:spPr>
          <a:xfrm rot="16200000" flipH="1">
            <a:off x="3294486" y="2868749"/>
            <a:ext cx="652643" cy="162074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winkelte Verbindung 21"/>
          <p:cNvCxnSpPr>
            <a:stCxn id="9" idx="0"/>
            <a:endCxn id="4" idx="2"/>
          </p:cNvCxnSpPr>
          <p:nvPr/>
        </p:nvCxnSpPr>
        <p:spPr>
          <a:xfrm rot="5400000" flipH="1" flipV="1">
            <a:off x="3835071" y="4433092"/>
            <a:ext cx="656203" cy="53601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winkelte Verbindung 23"/>
          <p:cNvCxnSpPr>
            <a:stCxn id="8" idx="0"/>
            <a:endCxn id="4" idx="2"/>
          </p:cNvCxnSpPr>
          <p:nvPr/>
        </p:nvCxnSpPr>
        <p:spPr>
          <a:xfrm rot="16200000" flipV="1">
            <a:off x="4631810" y="4172368"/>
            <a:ext cx="656203" cy="105746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winkelte Verbindung 25"/>
          <p:cNvCxnSpPr>
            <a:stCxn id="4" idx="1"/>
            <a:endCxn id="5" idx="3"/>
          </p:cNvCxnSpPr>
          <p:nvPr/>
        </p:nvCxnSpPr>
        <p:spPr>
          <a:xfrm rot="10800000" flipV="1">
            <a:off x="3352801" y="4189221"/>
            <a:ext cx="536015" cy="178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winkelte Verbindung 32"/>
          <p:cNvCxnSpPr>
            <a:stCxn id="10" idx="1"/>
            <a:endCxn id="4" idx="3"/>
          </p:cNvCxnSpPr>
          <p:nvPr/>
        </p:nvCxnSpPr>
        <p:spPr>
          <a:xfrm rot="10800000">
            <a:off x="4973546" y="4189222"/>
            <a:ext cx="884891" cy="88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winkelte Verbindung 39"/>
          <p:cNvCxnSpPr>
            <a:stCxn id="10" idx="2"/>
            <a:endCxn id="14" idx="0"/>
          </p:cNvCxnSpPr>
          <p:nvPr/>
        </p:nvCxnSpPr>
        <p:spPr>
          <a:xfrm rot="16200000" flipH="1">
            <a:off x="6539753" y="4437530"/>
            <a:ext cx="654424" cy="52891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winkelte Verbindung 41"/>
          <p:cNvCxnSpPr>
            <a:stCxn id="11" idx="0"/>
            <a:endCxn id="12" idx="2"/>
          </p:cNvCxnSpPr>
          <p:nvPr/>
        </p:nvCxnSpPr>
        <p:spPr>
          <a:xfrm rot="5400000" flipH="1" flipV="1">
            <a:off x="8527675" y="3211607"/>
            <a:ext cx="470649" cy="112058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winkelte Verbindung 43"/>
          <p:cNvCxnSpPr>
            <a:stCxn id="11" idx="3"/>
            <a:endCxn id="13" idx="1"/>
          </p:cNvCxnSpPr>
          <p:nvPr/>
        </p:nvCxnSpPr>
        <p:spPr>
          <a:xfrm>
            <a:off x="8839201" y="4191001"/>
            <a:ext cx="439268" cy="88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winkelte Verbindung 45"/>
          <p:cNvCxnSpPr>
            <a:stCxn id="10" idx="3"/>
            <a:endCxn id="11" idx="1"/>
          </p:cNvCxnSpPr>
          <p:nvPr/>
        </p:nvCxnSpPr>
        <p:spPr>
          <a:xfrm>
            <a:off x="7346577" y="4190110"/>
            <a:ext cx="219634" cy="89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feld 49"/>
          <p:cNvSpPr txBox="1"/>
          <p:nvPr/>
        </p:nvSpPr>
        <p:spPr>
          <a:xfrm>
            <a:off x="1412557" y="1004047"/>
            <a:ext cx="38804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Vorläufige Datenbankstruktur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919185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PresentationFormat>Breitbild</PresentationFormat>
  <Paragraphs>12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Daniel Schick</dc:creator>
  <cp:lastModifiedBy>Daniel Schick</cp:lastModifiedBy>
  <cp:revision>1</cp:revision>
  <dcterms:created xsi:type="dcterms:W3CDTF">2021-02-01T10:31:42Z</dcterms:created>
  <dcterms:modified xsi:type="dcterms:W3CDTF">2021-02-01T10:40:12Z</dcterms:modified>
</cp:coreProperties>
</file>