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62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0CBF27-9949-07A7-C83E-068D7F050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FF1D494-3985-E7E2-FB3F-0CB4413E5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A357DB-260B-4FD9-DF66-F66667869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C11C2D-3D64-9427-F5BA-CFCBA1F6D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FEE076-56DA-E64C-852B-EAC6A8929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569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E65C8E-5E62-4B4D-8DC6-2C29A52EC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8C77F7-D61C-433C-5F6B-40428A7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0DCCAB-98C0-F41D-41C1-B13620B65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B8ACAF-F148-2679-2086-5AA0097B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E859D0-67FD-385A-84CC-E9E8C1D35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465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99599-C31A-949B-D525-848374D8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01A8B7-5218-7ABE-CC61-962FA82B1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675181-65E8-EF0D-3FE1-11A9F768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5B13EE-6A23-4918-9C1D-95943181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E92878-6656-D2D5-054D-92D17159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9891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713A6-F394-23D9-8C28-C80946BF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7941A5-2F90-E881-AA54-345820EAA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D93F8E5-2E64-7F3F-8E5F-BD70BA3CD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EFAFD15-87A6-D365-E7A6-D56BCA36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5357D58-5C41-236A-4BE0-749D5674A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E3F5FC-3AE7-DB77-CDC7-A44989F1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33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E1A203-3F42-59CD-DD86-A4CA183FE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45CA68-57B4-DE3D-21DA-E29471F87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BCC66B-9936-F7B7-8085-AF66F6893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9BF0C6C-3DC2-BBAD-D7DD-E298D30DB8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54FBE08-3DBB-6249-540E-60DC1C016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DF7855D-86A7-CE78-8C78-E4D6864B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FD379F9-1C51-7E98-EC1A-B0897675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686E929-0784-20C0-6E05-5E36951D4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43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FA5576-BB9E-012C-6413-ABBC7374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78D1245-EB2C-D3AE-40FB-E125E4660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9FC0D1-CBE7-4CEB-9606-0DD213413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DB8D10-3988-2216-2C2B-467934F9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6386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634467B-592C-60B4-5F5A-E6B9BBB1A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1B37C69-745D-D5E3-D26A-4CC19E05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01D0CD-64F5-60FE-9757-3B3EDBF7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173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89011E-F1F6-2AB2-A52B-918AD399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604C70-09F5-2073-4225-5581B6E4D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BE5834-AA99-D07F-35D9-1D65430D9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70A4C5-AE2C-D05F-1907-1689E2945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AE9F3B-4E41-6931-34BC-A6036B099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6FBFC8-EA45-8D04-E11D-0A6FA437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614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A9F71-05A4-6875-55CF-E08C01E7C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AEAC6F6-AEE9-D2EB-8D66-70BE3174F1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7B4D37-9A0E-0C85-97C0-2D9F0E8BB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595039-DF87-FE49-1A2C-44B650656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824D745-535E-C866-1716-20F6F2D8E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624C853-11F7-14CB-02CD-B2EE166BF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636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245ECD-EAD2-A43B-041B-3D8CBC2D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8D19423-0092-5AC6-94A8-E04E1C325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7D950A-0A54-3394-608D-1A54CA13F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97191F-1772-09C6-CA0F-272B2C3A1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C72A30-EC94-8501-8387-E7C6F22F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08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EAA1C38-5B56-41FF-615B-66B783BF7B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E9B746C-C797-AD8A-F9E6-AB6162D2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2AA7E4-9CBD-74EB-2A49-CAE213126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79A8C3-8413-0F74-A01B-3E157B9E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F780D4-961A-0BE5-EB23-7318AD89B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96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58494C0-5877-E726-5B62-F035484B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118D28-D0B4-7436-9F1D-CDBFAFFD7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5FC5BB-B7E1-6346-51D0-5C9B2B0F6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BFD73-8589-413E-AD0F-DABB9552F41E}" type="datetimeFigureOut">
              <a:rPr lang="de-DE" smtClean="0"/>
              <a:t>28.02.2023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51BB7A-CF0E-2625-1ED5-3AE9163A1E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DA78A5-0235-FB3A-6388-9E7CA0347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D6DDE-ECCF-4C89-BD64-E0A8644DB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691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B605A0-E26A-7982-AC3B-0BB465680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Bremen </a:t>
            </a:r>
            <a:r>
              <a:rPr lang="de-DE" dirty="0" err="1"/>
              <a:t>calling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3E51A1B-6387-22F8-8B08-78935AD732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Architektur</a:t>
            </a:r>
          </a:p>
        </p:txBody>
      </p:sp>
    </p:spTree>
    <p:extLst>
      <p:ext uri="{BB962C8B-B14F-4D97-AF65-F5344CB8AC3E}">
        <p14:creationId xmlns:p14="http://schemas.microsoft.com/office/powerpoint/2010/main" val="301627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B962CFAB-3EC6-0FFD-FBF6-8462A2DBBE47}"/>
              </a:ext>
            </a:extLst>
          </p:cNvPr>
          <p:cNvSpPr/>
          <p:nvPr/>
        </p:nvSpPr>
        <p:spPr>
          <a:xfrm>
            <a:off x="4445000" y="1295400"/>
            <a:ext cx="2755900" cy="1847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2E64298-73D5-10A1-AE23-AC920D44B4F7}"/>
              </a:ext>
            </a:extLst>
          </p:cNvPr>
          <p:cNvSpPr txBox="1"/>
          <p:nvPr/>
        </p:nvSpPr>
        <p:spPr>
          <a:xfrm>
            <a:off x="4445000" y="1334869"/>
            <a:ext cx="1085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Backend</a:t>
            </a:r>
          </a:p>
        </p:txBody>
      </p:sp>
      <p:sp>
        <p:nvSpPr>
          <p:cNvPr id="4" name="Zylinder 3">
            <a:extLst>
              <a:ext uri="{FF2B5EF4-FFF2-40B4-BE49-F238E27FC236}">
                <a16:creationId xmlns:a16="http://schemas.microsoft.com/office/drawing/2014/main" id="{AE26BA97-12CE-8E8C-3333-D85ABBC2DA1E}"/>
              </a:ext>
            </a:extLst>
          </p:cNvPr>
          <p:cNvSpPr/>
          <p:nvPr/>
        </p:nvSpPr>
        <p:spPr>
          <a:xfrm>
            <a:off x="5822950" y="1581150"/>
            <a:ext cx="1003300" cy="742950"/>
          </a:xfrm>
          <a:prstGeom prst="ca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/>
              <a:t>MariaDB</a:t>
            </a:r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F7785EC-4491-8E6C-97E2-F108B00E8269}"/>
              </a:ext>
            </a:extLst>
          </p:cNvPr>
          <p:cNvSpPr/>
          <p:nvPr/>
        </p:nvSpPr>
        <p:spPr>
          <a:xfrm>
            <a:off x="4629150" y="2482334"/>
            <a:ext cx="2387600" cy="48311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REST-API (Open API)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5B9C58C3-BF88-70A6-4AFB-0E4837779FE7}"/>
              </a:ext>
            </a:extLst>
          </p:cNvPr>
          <p:cNvSpPr/>
          <p:nvPr/>
        </p:nvSpPr>
        <p:spPr>
          <a:xfrm>
            <a:off x="2584450" y="4546600"/>
            <a:ext cx="161925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Web Client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33E04613-6083-684B-4751-368FEEEC7865}"/>
              </a:ext>
            </a:extLst>
          </p:cNvPr>
          <p:cNvSpPr/>
          <p:nvPr/>
        </p:nvSpPr>
        <p:spPr>
          <a:xfrm>
            <a:off x="5013325" y="4546600"/>
            <a:ext cx="161925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Onsen UI Client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7C327A3D-BFBA-F0C5-BEEE-CAF5D046569D}"/>
              </a:ext>
            </a:extLst>
          </p:cNvPr>
          <p:cNvSpPr/>
          <p:nvPr/>
        </p:nvSpPr>
        <p:spPr>
          <a:xfrm>
            <a:off x="7464425" y="4546600"/>
            <a:ext cx="161925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WPF Client </a:t>
            </a:r>
            <a:r>
              <a:rPr lang="de-DE" sz="1200" dirty="0"/>
              <a:t>(Windows Desktop)</a:t>
            </a:r>
          </a:p>
        </p:txBody>
      </p:sp>
      <p:cxnSp>
        <p:nvCxnSpPr>
          <p:cNvPr id="11" name="Verbinder: gewinkelt 10">
            <a:extLst>
              <a:ext uri="{FF2B5EF4-FFF2-40B4-BE49-F238E27FC236}">
                <a16:creationId xmlns:a16="http://schemas.microsoft.com/office/drawing/2014/main" id="{9530A298-2EF1-D968-2C7F-23688217EF6D}"/>
              </a:ext>
            </a:extLst>
          </p:cNvPr>
          <p:cNvCxnSpPr>
            <a:cxnSpLocks/>
            <a:stCxn id="5" idx="1"/>
            <a:endCxn id="7" idx="0"/>
          </p:cNvCxnSpPr>
          <p:nvPr/>
        </p:nvCxnSpPr>
        <p:spPr>
          <a:xfrm rot="10800000" flipV="1">
            <a:off x="3394076" y="2723892"/>
            <a:ext cx="1235075" cy="1822708"/>
          </a:xfrm>
          <a:prstGeom prst="bentConnector2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Verbinder: gewinkelt 12">
            <a:extLst>
              <a:ext uri="{FF2B5EF4-FFF2-40B4-BE49-F238E27FC236}">
                <a16:creationId xmlns:a16="http://schemas.microsoft.com/office/drawing/2014/main" id="{0894248C-5142-A2AA-CD62-F2A029397A7E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 rot="5400000">
            <a:off x="5032375" y="3756025"/>
            <a:ext cx="1581150" cy="12700"/>
          </a:xfrm>
          <a:prstGeom prst="bentConnector3">
            <a:avLst>
              <a:gd name="adj1" fmla="val 50000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Verbinder: gewinkelt 16">
            <a:extLst>
              <a:ext uri="{FF2B5EF4-FFF2-40B4-BE49-F238E27FC236}">
                <a16:creationId xmlns:a16="http://schemas.microsoft.com/office/drawing/2014/main" id="{21BE9D0B-8E94-DC0B-7D00-6167EB64289F}"/>
              </a:ext>
            </a:extLst>
          </p:cNvPr>
          <p:cNvCxnSpPr>
            <a:cxnSpLocks/>
            <a:stCxn id="5" idx="3"/>
            <a:endCxn id="9" idx="0"/>
          </p:cNvCxnSpPr>
          <p:nvPr/>
        </p:nvCxnSpPr>
        <p:spPr>
          <a:xfrm>
            <a:off x="7016750" y="2723892"/>
            <a:ext cx="1257300" cy="1822708"/>
          </a:xfrm>
          <a:prstGeom prst="bentConnector2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hteck 27">
            <a:extLst>
              <a:ext uri="{FF2B5EF4-FFF2-40B4-BE49-F238E27FC236}">
                <a16:creationId xmlns:a16="http://schemas.microsoft.com/office/drawing/2014/main" id="{D17FEE4A-5BB5-9717-DE1D-16580E7748D2}"/>
              </a:ext>
            </a:extLst>
          </p:cNvPr>
          <p:cNvSpPr/>
          <p:nvPr/>
        </p:nvSpPr>
        <p:spPr>
          <a:xfrm>
            <a:off x="4629150" y="1760835"/>
            <a:ext cx="1085850" cy="5436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Rules?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F2A5CFC7-60F5-69D2-6971-4C918D91A7AD}"/>
              </a:ext>
            </a:extLst>
          </p:cNvPr>
          <p:cNvSpPr txBox="1"/>
          <p:nvPr/>
        </p:nvSpPr>
        <p:spPr>
          <a:xfrm>
            <a:off x="1765300" y="1583293"/>
            <a:ext cx="137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Notifications</a:t>
            </a:r>
            <a:endParaRPr lang="de-DE" dirty="0"/>
          </a:p>
        </p:txBody>
      </p:sp>
      <p:cxnSp>
        <p:nvCxnSpPr>
          <p:cNvPr id="31" name="Verbinder: gewinkelt 30">
            <a:extLst>
              <a:ext uri="{FF2B5EF4-FFF2-40B4-BE49-F238E27FC236}">
                <a16:creationId xmlns:a16="http://schemas.microsoft.com/office/drawing/2014/main" id="{75A14F75-320C-ED27-A11C-C8AD001BDFC8}"/>
              </a:ext>
            </a:extLst>
          </p:cNvPr>
          <p:cNvCxnSpPr>
            <a:stCxn id="28" idx="1"/>
            <a:endCxn id="29" idx="3"/>
          </p:cNvCxnSpPr>
          <p:nvPr/>
        </p:nvCxnSpPr>
        <p:spPr>
          <a:xfrm rot="10800000">
            <a:off x="3141768" y="1767959"/>
            <a:ext cx="1487383" cy="2647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EF880C89-0990-43CD-71B9-9765C7A304F4}"/>
              </a:ext>
            </a:extLst>
          </p:cNvPr>
          <p:cNvSpPr/>
          <p:nvPr/>
        </p:nvSpPr>
        <p:spPr>
          <a:xfrm>
            <a:off x="742950" y="1237902"/>
            <a:ext cx="1174750" cy="2857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E-Mail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3D8EAC41-731D-698E-1528-05DF6A64D874}"/>
              </a:ext>
            </a:extLst>
          </p:cNvPr>
          <p:cNvSpPr/>
          <p:nvPr/>
        </p:nvSpPr>
        <p:spPr>
          <a:xfrm>
            <a:off x="536575" y="1679575"/>
            <a:ext cx="1174750" cy="2857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/>
              <a:t>Push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5317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Breitbild</PresentationFormat>
  <Paragraphs>12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Bremen calling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Bremen calling</dc:title>
  <dc:creator>Daniel Schick</dc:creator>
  <cp:lastModifiedBy>Daniel Schick</cp:lastModifiedBy>
  <cp:revision>1</cp:revision>
  <dcterms:created xsi:type="dcterms:W3CDTF">2023-02-28T07:34:54Z</dcterms:created>
  <dcterms:modified xsi:type="dcterms:W3CDTF">2023-02-28T07:48:04Z</dcterms:modified>
</cp:coreProperties>
</file>