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B82458-D1B9-E791-9FEA-86C8F6CB8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2E11C5-F1E3-4B22-A487-4750A21A8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55D918-BAE9-1803-9170-7D063A855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C279BC-BCE5-A32C-D143-95EA52A3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D147F6-3D9A-BC8D-3E4C-7BEEC1D8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239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99D8D-5938-D4A6-A084-1AE37BBDD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54EE8C-2DE2-B9A7-0D1F-DDE02473F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03D65-83E8-4EA1-8A19-F867DD43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71A686-0E76-46D6-D322-8A6B7846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3391F6-F4A0-ED8A-F602-AF154487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247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C77C9-0ED1-4375-8193-7A40F969E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6334FD-5900-50EA-B46D-D2CBBF8DD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2DA5E6-DFBC-324A-320A-85EE7F7F5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ACA4EB-31EB-A3B5-2E76-0C2FE0BF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D9D04C-82CA-31AB-628A-02DF99D4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568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5BA801-84CB-226F-A616-0768C3747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E6BD68-ED87-D038-65F1-F94BD6BB8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5EEC96A-00C8-6631-CDE1-207891622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F70221-3536-9DA0-5E42-8A6FB4605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CD4A3-1AF6-CCE1-BA29-89477550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63E50B9-F2E5-EE86-B190-87D8A24D9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397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CE776-DA85-2C8A-59C6-8FED3CC8F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DF4D47-E807-5F8D-2A24-FC835D1DF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5B3AF1-A725-B0B4-8181-4C713809D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528047-8476-10F7-C51F-CD7D64F14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A7C9876-EA30-1C9C-36CA-87D495612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78F10E-DD1C-2041-DC68-41F8E9F8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6C74C1C-4B06-001E-09C2-345D5A715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27D1070-0F26-906E-1D48-2D497B17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474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6C3C0F-E49E-13AC-6360-B60A6F004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7880C05-990D-F2B4-4796-1ADE65B3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57F6C4-D348-B143-3B83-9FDDC6F5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8EE71B5-877C-CD09-9BC8-54EDED509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13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BCBDE7-2409-EE76-125F-FBB3C375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229954-B99E-D7B4-0551-9EF3FFD9C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93381F-FFD3-E935-DEB9-48DB7760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257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41092-A523-FBEE-ABCD-063161B02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A73F7C-97F5-A1FE-3ABC-990ADE545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CEA461-2F90-31A1-9704-579F13321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905739F-8F79-95B0-944C-D5D7F41AE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080D0A-C958-EB36-C419-0EC734BA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AA13B6-7FAA-D95E-D717-5FD96AEB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10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6FA4B-91F2-E6C6-8C31-EA04C61A5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7268D2A-2DA2-30E3-3284-48BCC94D4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94028C8-D268-62BF-76A3-EE27C5032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F2C1A4-8EF2-9531-8088-68E9BAD98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857B1A-FFB7-E5E2-D96A-21092FA33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E15055-9DDD-6BB2-475B-01C4F3525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79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7CD10-3B77-B99A-6134-5A3A4403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39F6F14-DCE5-AD9E-D733-9E7B61041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F4AEA9-89B2-99C1-52A0-EC3240E94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A3D391-2D82-3279-9D82-4EEED352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DAC302-A289-DACE-C389-DB012577A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08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7B70C05-C3D5-58AE-26DE-BA0DE58F4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955394-2600-83BF-7BE6-A846232B5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A0BFB0-2F15-24A1-0822-92200114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F1EBAE-0DF7-6878-911C-E15B35E7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2E01F3-F9E5-485D-8E6F-E1B6A6EB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28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7AE2E89-C2FB-633D-E0DE-D7B5EE6E3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25A6DE-1570-8CBC-4856-1FD52ECC4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3A280E-98A3-15C8-3A45-054CB5FF0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48785-57D7-4D5A-82C6-38822491AFA3}" type="datetimeFigureOut">
              <a:rPr lang="de-DE" smtClean="0"/>
              <a:t>15.01.2023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34C504-2B3D-743E-F629-3CEB4AEEC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D1DE67-95E1-4F75-B8FB-7E74E5A03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759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B74678D0-6C54-3708-AF11-93FA2546BD74}"/>
              </a:ext>
            </a:extLst>
          </p:cNvPr>
          <p:cNvSpPr/>
          <p:nvPr/>
        </p:nvSpPr>
        <p:spPr>
          <a:xfrm>
            <a:off x="811592" y="586116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BSMD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889C122-49DD-5D2E-C5E9-F2CB635C1B0C}"/>
              </a:ext>
            </a:extLst>
          </p:cNvPr>
          <p:cNvSpPr/>
          <p:nvPr/>
        </p:nvSpPr>
        <p:spPr>
          <a:xfrm>
            <a:off x="5517502" y="2850502"/>
            <a:ext cx="1156996" cy="115699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Daten-portal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173F1E8-AF33-5866-0171-5797AA4F7660}"/>
              </a:ext>
            </a:extLst>
          </p:cNvPr>
          <p:cNvSpPr/>
          <p:nvPr/>
        </p:nvSpPr>
        <p:spPr>
          <a:xfrm>
            <a:off x="5462631" y="585089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Festma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49F5D5E-2B59-B166-9363-284AF047D9B9}"/>
              </a:ext>
            </a:extLst>
          </p:cNvPr>
          <p:cNvSpPr/>
          <p:nvPr/>
        </p:nvSpPr>
        <p:spPr>
          <a:xfrm>
            <a:off x="10113671" y="585089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Boluda</a:t>
            </a:r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E1383F9-F0EA-FD04-3578-5D7C484F24B2}"/>
              </a:ext>
            </a:extLst>
          </p:cNvPr>
          <p:cNvSpPr/>
          <p:nvPr/>
        </p:nvSpPr>
        <p:spPr>
          <a:xfrm>
            <a:off x="5462631" y="5785322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HBH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6F17411-B441-5A5F-03A4-A613990D0657}"/>
              </a:ext>
            </a:extLst>
          </p:cNvPr>
          <p:cNvSpPr/>
          <p:nvPr/>
        </p:nvSpPr>
        <p:spPr>
          <a:xfrm>
            <a:off x="811590" y="318520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Agentur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527E2F6-E819-EA9D-9B4B-38F543D3C0DC}"/>
              </a:ext>
            </a:extLst>
          </p:cNvPr>
          <p:cNvSpPr/>
          <p:nvPr/>
        </p:nvSpPr>
        <p:spPr>
          <a:xfrm>
            <a:off x="811590" y="5784294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Terminal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1FB5BD3-F966-D10E-AB7A-894FDBF9EAB6}"/>
              </a:ext>
            </a:extLst>
          </p:cNvPr>
          <p:cNvSpPr/>
          <p:nvPr/>
        </p:nvSpPr>
        <p:spPr>
          <a:xfrm>
            <a:off x="10113669" y="318520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Weser I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5705E30-F945-7FAC-F666-0139CB644638}"/>
              </a:ext>
            </a:extLst>
          </p:cNvPr>
          <p:cNvSpPr/>
          <p:nvPr/>
        </p:nvSpPr>
        <p:spPr>
          <a:xfrm>
            <a:off x="10113670" y="5784294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Weitere? </a:t>
            </a:r>
          </a:p>
          <a:p>
            <a:pPr algn="ctr"/>
            <a:r>
              <a:rPr lang="de-DE" sz="1400" dirty="0"/>
              <a:t>(WSA / </a:t>
            </a:r>
            <a:r>
              <a:rPr lang="de-DE" sz="1400" dirty="0" err="1"/>
              <a:t>SeeLo</a:t>
            </a:r>
            <a:r>
              <a:rPr lang="de-DE" sz="1400" dirty="0"/>
              <a:t>)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460C9B79-09DD-DE9B-E109-A5659C2376F6}"/>
              </a:ext>
            </a:extLst>
          </p:cNvPr>
          <p:cNvCxnSpPr>
            <a:stCxn id="3" idx="3"/>
            <a:endCxn id="5" idx="1"/>
          </p:cNvCxnSpPr>
          <p:nvPr/>
        </p:nvCxnSpPr>
        <p:spPr>
          <a:xfrm>
            <a:off x="2078329" y="829397"/>
            <a:ext cx="3608611" cy="2190543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>
            <a:extLst>
              <a:ext uri="{FF2B5EF4-FFF2-40B4-BE49-F238E27FC236}">
                <a16:creationId xmlns:a16="http://schemas.microsoft.com/office/drawing/2014/main" id="{A9533549-6E19-4D18-8E0E-C73FC1BA7A5E}"/>
              </a:ext>
            </a:extLst>
          </p:cNvPr>
          <p:cNvSpPr/>
          <p:nvPr/>
        </p:nvSpPr>
        <p:spPr>
          <a:xfrm>
            <a:off x="2491273" y="1222309"/>
            <a:ext cx="1572880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Schiffstammdaten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Erste Anlaufdaten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Zust. Agentur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413F43E4-42DD-F0E6-FA71-E7CED67D4EC6}"/>
              </a:ext>
            </a:extLst>
          </p:cNvPr>
          <p:cNvCxnSpPr>
            <a:stCxn id="6" idx="2"/>
            <a:endCxn id="5" idx="0"/>
          </p:cNvCxnSpPr>
          <p:nvPr/>
        </p:nvCxnSpPr>
        <p:spPr>
          <a:xfrm>
            <a:off x="6096000" y="1071651"/>
            <a:ext cx="0" cy="1778851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47C83DEA-6597-849C-0085-68B184318E9A}"/>
              </a:ext>
            </a:extLst>
          </p:cNvPr>
          <p:cNvCxnSpPr>
            <a:stCxn id="7" idx="1"/>
            <a:endCxn id="5" idx="7"/>
          </p:cNvCxnSpPr>
          <p:nvPr/>
        </p:nvCxnSpPr>
        <p:spPr>
          <a:xfrm flipH="1">
            <a:off x="6505060" y="828370"/>
            <a:ext cx="3608611" cy="219157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A44B8A7D-1A18-9C61-40AB-50D88007781F}"/>
              </a:ext>
            </a:extLst>
          </p:cNvPr>
          <p:cNvCxnSpPr>
            <a:stCxn id="11" idx="1"/>
            <a:endCxn id="5" idx="6"/>
          </p:cNvCxnSpPr>
          <p:nvPr/>
        </p:nvCxnSpPr>
        <p:spPr>
          <a:xfrm flipH="1">
            <a:off x="6674498" y="3428486"/>
            <a:ext cx="3439171" cy="514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2492256B-D91A-984B-0AC8-2BEE0986C6F0}"/>
              </a:ext>
            </a:extLst>
          </p:cNvPr>
          <p:cNvCxnSpPr>
            <a:stCxn id="12" idx="1"/>
            <a:endCxn id="5" idx="5"/>
          </p:cNvCxnSpPr>
          <p:nvPr/>
        </p:nvCxnSpPr>
        <p:spPr>
          <a:xfrm flipH="1" flipV="1">
            <a:off x="6505060" y="3838060"/>
            <a:ext cx="3608610" cy="2189515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44F9A8E2-62E6-1F30-1B81-341E28D3167A}"/>
              </a:ext>
            </a:extLst>
          </p:cNvPr>
          <p:cNvCxnSpPr>
            <a:stCxn id="8" idx="0"/>
            <a:endCxn id="5" idx="4"/>
          </p:cNvCxnSpPr>
          <p:nvPr/>
        </p:nvCxnSpPr>
        <p:spPr>
          <a:xfrm flipV="1">
            <a:off x="6096000" y="4007498"/>
            <a:ext cx="0" cy="1777824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D5F1D87C-A9F7-8B68-6ED4-858F4DDD8012}"/>
              </a:ext>
            </a:extLst>
          </p:cNvPr>
          <p:cNvCxnSpPr>
            <a:stCxn id="10" idx="3"/>
            <a:endCxn id="5" idx="3"/>
          </p:cNvCxnSpPr>
          <p:nvPr/>
        </p:nvCxnSpPr>
        <p:spPr>
          <a:xfrm flipV="1">
            <a:off x="2078327" y="3838060"/>
            <a:ext cx="3608613" cy="2189515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31792491-2E03-73E0-7935-583A4403C2EB}"/>
              </a:ext>
            </a:extLst>
          </p:cNvPr>
          <p:cNvCxnSpPr>
            <a:stCxn id="9" idx="3"/>
            <a:endCxn id="5" idx="2"/>
          </p:cNvCxnSpPr>
          <p:nvPr/>
        </p:nvCxnSpPr>
        <p:spPr>
          <a:xfrm>
            <a:off x="2078327" y="3428486"/>
            <a:ext cx="3439175" cy="514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>
            <a:extLst>
              <a:ext uri="{FF2B5EF4-FFF2-40B4-BE49-F238E27FC236}">
                <a16:creationId xmlns:a16="http://schemas.microsoft.com/office/drawing/2014/main" id="{AE142BAC-4D4F-B120-11B1-C760FF834883}"/>
              </a:ext>
            </a:extLst>
          </p:cNvPr>
          <p:cNvSpPr/>
          <p:nvPr/>
        </p:nvSpPr>
        <p:spPr>
          <a:xfrm>
            <a:off x="5330890" y="1208583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Geplante Zeit der Jobübernahme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Fest / lose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78BC6230-E055-3773-F6B5-5B86AC1EEF62}"/>
              </a:ext>
            </a:extLst>
          </p:cNvPr>
          <p:cNvSpPr/>
          <p:nvPr/>
        </p:nvSpPr>
        <p:spPr>
          <a:xfrm>
            <a:off x="7909250" y="1208583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Geplante Zeit der Jobübernahme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Fest / lose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Schleppernamen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25C4A04D-A0D7-E12E-FE01-4BFD652E06E6}"/>
              </a:ext>
            </a:extLst>
          </p:cNvPr>
          <p:cNvSpPr/>
          <p:nvPr/>
        </p:nvSpPr>
        <p:spPr>
          <a:xfrm>
            <a:off x="7909250" y="3003943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Geplante Zeit der Jobübernahme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Fest / lose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68DE8233-6EB3-763E-2106-32EC5A230C2C}"/>
              </a:ext>
            </a:extLst>
          </p:cNvPr>
          <p:cNvSpPr/>
          <p:nvPr/>
        </p:nvSpPr>
        <p:spPr>
          <a:xfrm>
            <a:off x="2487386" y="2372693"/>
            <a:ext cx="1759492" cy="211261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Ankerorder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Schlepperanforderung</a:t>
            </a:r>
          </a:p>
          <a:p>
            <a:pPr marL="171450" indent="-171450">
              <a:buFontTx/>
              <a:buChar char="-"/>
            </a:pPr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Lotsanforderung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Berth / </a:t>
            </a:r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 inkl. Update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ETD Berth inkl. Update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Sonstige Termine (z.B. Reparatur)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Aktuelle Kontaktnummer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54260867-E9FE-1BB1-E7B7-562C8398D47F}"/>
              </a:ext>
            </a:extLst>
          </p:cNvPr>
          <p:cNvSpPr/>
          <p:nvPr/>
        </p:nvSpPr>
        <p:spPr>
          <a:xfrm>
            <a:off x="2491273" y="4799402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Bearbeitungszeit (Start / Ende)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375FD49-2043-085F-8BC9-8D31AE6D843E}"/>
              </a:ext>
            </a:extLst>
          </p:cNvPr>
          <p:cNvSpPr/>
          <p:nvPr/>
        </p:nvSpPr>
        <p:spPr>
          <a:xfrm>
            <a:off x="5330888" y="4800428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Schleusenzeit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Geplante Zeit für den Liegeplatz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ATA / ATD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2A4E26A7-C7B8-0EA5-041A-4CC3FDEED7AA}"/>
              </a:ext>
            </a:extLst>
          </p:cNvPr>
          <p:cNvSpPr/>
          <p:nvPr/>
        </p:nvSpPr>
        <p:spPr>
          <a:xfrm>
            <a:off x="7909250" y="4802868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Besonderheiten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Geplante Zeit der Jobübernahme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Fest / lose</a:t>
            </a:r>
          </a:p>
        </p:txBody>
      </p:sp>
    </p:spTree>
    <p:extLst>
      <p:ext uri="{BB962C8B-B14F-4D97-AF65-F5344CB8AC3E}">
        <p14:creationId xmlns:p14="http://schemas.microsoft.com/office/powerpoint/2010/main" val="2717154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B74678D0-6C54-3708-AF11-93FA2546BD74}"/>
              </a:ext>
            </a:extLst>
          </p:cNvPr>
          <p:cNvSpPr/>
          <p:nvPr/>
        </p:nvSpPr>
        <p:spPr>
          <a:xfrm>
            <a:off x="811592" y="586116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BSMD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889C122-49DD-5D2E-C5E9-F2CB635C1B0C}"/>
              </a:ext>
            </a:extLst>
          </p:cNvPr>
          <p:cNvSpPr/>
          <p:nvPr/>
        </p:nvSpPr>
        <p:spPr>
          <a:xfrm>
            <a:off x="5517502" y="2850502"/>
            <a:ext cx="1156996" cy="115699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Daten-portal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173F1E8-AF33-5866-0171-5797AA4F7660}"/>
              </a:ext>
            </a:extLst>
          </p:cNvPr>
          <p:cNvSpPr/>
          <p:nvPr/>
        </p:nvSpPr>
        <p:spPr>
          <a:xfrm>
            <a:off x="5462631" y="585089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Festma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49F5D5E-2B59-B166-9363-284AF047D9B9}"/>
              </a:ext>
            </a:extLst>
          </p:cNvPr>
          <p:cNvSpPr/>
          <p:nvPr/>
        </p:nvSpPr>
        <p:spPr>
          <a:xfrm>
            <a:off x="10113671" y="585089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Boluda</a:t>
            </a:r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E1383F9-F0EA-FD04-3578-5D7C484F24B2}"/>
              </a:ext>
            </a:extLst>
          </p:cNvPr>
          <p:cNvSpPr/>
          <p:nvPr/>
        </p:nvSpPr>
        <p:spPr>
          <a:xfrm>
            <a:off x="5462631" y="5785322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HBH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6F17411-B441-5A5F-03A4-A613990D0657}"/>
              </a:ext>
            </a:extLst>
          </p:cNvPr>
          <p:cNvSpPr/>
          <p:nvPr/>
        </p:nvSpPr>
        <p:spPr>
          <a:xfrm>
            <a:off x="811590" y="318520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Agentur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527E2F6-E819-EA9D-9B4B-38F543D3C0DC}"/>
              </a:ext>
            </a:extLst>
          </p:cNvPr>
          <p:cNvSpPr/>
          <p:nvPr/>
        </p:nvSpPr>
        <p:spPr>
          <a:xfrm>
            <a:off x="811590" y="5784294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Terminal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1FB5BD3-F966-D10E-AB7A-894FDBF9EAB6}"/>
              </a:ext>
            </a:extLst>
          </p:cNvPr>
          <p:cNvSpPr/>
          <p:nvPr/>
        </p:nvSpPr>
        <p:spPr>
          <a:xfrm>
            <a:off x="10113669" y="318520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Weser I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5705E30-F945-7FAC-F666-0139CB644638}"/>
              </a:ext>
            </a:extLst>
          </p:cNvPr>
          <p:cNvSpPr/>
          <p:nvPr/>
        </p:nvSpPr>
        <p:spPr>
          <a:xfrm>
            <a:off x="10113670" y="5784294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Weitere? </a:t>
            </a:r>
          </a:p>
          <a:p>
            <a:pPr algn="ctr"/>
            <a:r>
              <a:rPr lang="de-DE" sz="1400" dirty="0"/>
              <a:t>(WSA / </a:t>
            </a:r>
            <a:r>
              <a:rPr lang="de-DE" sz="1400" dirty="0" err="1"/>
              <a:t>SeeLo</a:t>
            </a:r>
            <a:r>
              <a:rPr lang="de-DE" sz="1400" dirty="0"/>
              <a:t>)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B3BA906B-14A9-C0CF-5985-975BCB815087}"/>
              </a:ext>
            </a:extLst>
          </p:cNvPr>
          <p:cNvCxnSpPr>
            <a:stCxn id="5" idx="1"/>
            <a:endCxn id="3" idx="3"/>
          </p:cNvCxnSpPr>
          <p:nvPr/>
        </p:nvCxnSpPr>
        <p:spPr>
          <a:xfrm flipH="1" flipV="1">
            <a:off x="2078329" y="829397"/>
            <a:ext cx="3608611" cy="2190543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7357110F-131B-8A20-9256-DF470F249BAF}"/>
              </a:ext>
            </a:extLst>
          </p:cNvPr>
          <p:cNvCxnSpPr>
            <a:stCxn id="5" idx="0"/>
            <a:endCxn id="6" idx="2"/>
          </p:cNvCxnSpPr>
          <p:nvPr/>
        </p:nvCxnSpPr>
        <p:spPr>
          <a:xfrm flipV="1">
            <a:off x="6096000" y="1071651"/>
            <a:ext cx="0" cy="1778851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28A3D635-4807-7FCF-9502-4C00FA165940}"/>
              </a:ext>
            </a:extLst>
          </p:cNvPr>
          <p:cNvCxnSpPr>
            <a:stCxn id="5" idx="7"/>
            <a:endCxn id="7" idx="1"/>
          </p:cNvCxnSpPr>
          <p:nvPr/>
        </p:nvCxnSpPr>
        <p:spPr>
          <a:xfrm flipV="1">
            <a:off x="6505060" y="828370"/>
            <a:ext cx="3608611" cy="219157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420A0128-5FF6-FE16-A897-A72DFC7F0199}"/>
              </a:ext>
            </a:extLst>
          </p:cNvPr>
          <p:cNvCxnSpPr>
            <a:stCxn id="5" idx="6"/>
            <a:endCxn id="11" idx="1"/>
          </p:cNvCxnSpPr>
          <p:nvPr/>
        </p:nvCxnSpPr>
        <p:spPr>
          <a:xfrm flipV="1">
            <a:off x="6674498" y="3428486"/>
            <a:ext cx="3439171" cy="514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A400C575-04A8-290C-B718-D162D81D512F}"/>
              </a:ext>
            </a:extLst>
          </p:cNvPr>
          <p:cNvCxnSpPr>
            <a:stCxn id="5" idx="5"/>
            <a:endCxn id="12" idx="1"/>
          </p:cNvCxnSpPr>
          <p:nvPr/>
        </p:nvCxnSpPr>
        <p:spPr>
          <a:xfrm>
            <a:off x="6505060" y="3838060"/>
            <a:ext cx="3608610" cy="2189515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D20E5C80-5F7E-3668-C230-0C3B4BDFF6F0}"/>
              </a:ext>
            </a:extLst>
          </p:cNvPr>
          <p:cNvCxnSpPr>
            <a:stCxn id="5" idx="4"/>
            <a:endCxn id="8" idx="0"/>
          </p:cNvCxnSpPr>
          <p:nvPr/>
        </p:nvCxnSpPr>
        <p:spPr>
          <a:xfrm>
            <a:off x="6096000" y="4007498"/>
            <a:ext cx="0" cy="1777824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2EA8EDAF-C738-A7FC-D9B6-EFF772236178}"/>
              </a:ext>
            </a:extLst>
          </p:cNvPr>
          <p:cNvCxnSpPr>
            <a:stCxn id="5" idx="3"/>
            <a:endCxn id="10" idx="3"/>
          </p:cNvCxnSpPr>
          <p:nvPr/>
        </p:nvCxnSpPr>
        <p:spPr>
          <a:xfrm flipH="1">
            <a:off x="2078327" y="3838060"/>
            <a:ext cx="3608613" cy="2189515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8B06CA83-C973-8916-DEA7-7F44F901DF58}"/>
              </a:ext>
            </a:extLst>
          </p:cNvPr>
          <p:cNvCxnSpPr>
            <a:stCxn id="5" idx="2"/>
            <a:endCxn id="9" idx="3"/>
          </p:cNvCxnSpPr>
          <p:nvPr/>
        </p:nvCxnSpPr>
        <p:spPr>
          <a:xfrm flipH="1" flipV="1">
            <a:off x="2078327" y="3428486"/>
            <a:ext cx="3439175" cy="514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>
            <a:extLst>
              <a:ext uri="{FF2B5EF4-FFF2-40B4-BE49-F238E27FC236}">
                <a16:creationId xmlns:a16="http://schemas.microsoft.com/office/drawing/2014/main" id="{A9533549-6E19-4D18-8E0E-C73FC1BA7A5E}"/>
              </a:ext>
            </a:extLst>
          </p:cNvPr>
          <p:cNvSpPr/>
          <p:nvPr/>
        </p:nvSpPr>
        <p:spPr>
          <a:xfrm>
            <a:off x="2491273" y="1222309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Status des Schiffes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AE142BAC-4D4F-B120-11B1-C760FF834883}"/>
              </a:ext>
            </a:extLst>
          </p:cNvPr>
          <p:cNvSpPr/>
          <p:nvPr/>
        </p:nvSpPr>
        <p:spPr>
          <a:xfrm>
            <a:off x="5330890" y="1208583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/ ETD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Status des Schiffes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78BC6230-E055-3773-F6B5-5B86AC1EEF62}"/>
              </a:ext>
            </a:extLst>
          </p:cNvPr>
          <p:cNvSpPr/>
          <p:nvPr/>
        </p:nvSpPr>
        <p:spPr>
          <a:xfrm>
            <a:off x="8170506" y="1208583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/ ETD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Status des Schiffes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25C4A04D-A0D7-E12E-FE01-4BFD652E06E6}"/>
              </a:ext>
            </a:extLst>
          </p:cNvPr>
          <p:cNvSpPr/>
          <p:nvPr/>
        </p:nvSpPr>
        <p:spPr>
          <a:xfrm>
            <a:off x="7909249" y="2955588"/>
            <a:ext cx="1530221" cy="107302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</a:t>
            </a:r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ETD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Status des Schiffes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Schlepper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68DE8233-6EB3-763E-2106-32EC5A230C2C}"/>
              </a:ext>
            </a:extLst>
          </p:cNvPr>
          <p:cNvSpPr/>
          <p:nvPr/>
        </p:nvSpPr>
        <p:spPr>
          <a:xfrm>
            <a:off x="2491273" y="3003943"/>
            <a:ext cx="1759492" cy="97631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Status des Schiffes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54260867-E9FE-1BB1-E7B7-562C8398D47F}"/>
              </a:ext>
            </a:extLst>
          </p:cNvPr>
          <p:cNvSpPr/>
          <p:nvPr/>
        </p:nvSpPr>
        <p:spPr>
          <a:xfrm>
            <a:off x="2491273" y="4799402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/ ETD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Status des Schiffes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375FD49-2043-085F-8BC9-8D31AE6D843E}"/>
              </a:ext>
            </a:extLst>
          </p:cNvPr>
          <p:cNvSpPr/>
          <p:nvPr/>
        </p:nvSpPr>
        <p:spPr>
          <a:xfrm>
            <a:off x="5330888" y="4800428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/ ETD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Status des Schiffes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2A4E26A7-C7B8-0EA5-041A-4CC3FDEED7AA}"/>
              </a:ext>
            </a:extLst>
          </p:cNvPr>
          <p:cNvSpPr/>
          <p:nvPr/>
        </p:nvSpPr>
        <p:spPr>
          <a:xfrm>
            <a:off x="7909250" y="4802868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/ ETD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Status des Schiffes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</p:spTree>
    <p:extLst>
      <p:ext uri="{BB962C8B-B14F-4D97-AF65-F5344CB8AC3E}">
        <p14:creationId xmlns:p14="http://schemas.microsoft.com/office/powerpoint/2010/main" val="2302713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C5BBAE8-F224-163C-A075-F58C629CC01B}"/>
              </a:ext>
            </a:extLst>
          </p:cNvPr>
          <p:cNvSpPr/>
          <p:nvPr/>
        </p:nvSpPr>
        <p:spPr>
          <a:xfrm>
            <a:off x="1474066" y="87536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Agentur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43B23F0-C5B1-418B-3DA7-2A6373592EB4}"/>
              </a:ext>
            </a:extLst>
          </p:cNvPr>
          <p:cNvSpPr/>
          <p:nvPr/>
        </p:nvSpPr>
        <p:spPr>
          <a:xfrm>
            <a:off x="1474066" y="2030307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BSMD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3291920-886D-16AB-E791-01B5EA9A16D8}"/>
              </a:ext>
            </a:extLst>
          </p:cNvPr>
          <p:cNvSpPr/>
          <p:nvPr/>
        </p:nvSpPr>
        <p:spPr>
          <a:xfrm>
            <a:off x="1474065" y="2607778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Festma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2A171B1C-3399-C8E9-D977-3396C5F956A8}"/>
              </a:ext>
            </a:extLst>
          </p:cNvPr>
          <p:cNvSpPr/>
          <p:nvPr/>
        </p:nvSpPr>
        <p:spPr>
          <a:xfrm>
            <a:off x="1474066" y="1452836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Boluda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05F73D8-BC37-4D9B-D5D6-BD6F82F1965A}"/>
              </a:ext>
            </a:extLst>
          </p:cNvPr>
          <p:cNvSpPr/>
          <p:nvPr/>
        </p:nvSpPr>
        <p:spPr>
          <a:xfrm>
            <a:off x="1474065" y="318520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HBH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D77263D-E822-EAF5-CE43-23CFFF3D98CF}"/>
              </a:ext>
            </a:extLst>
          </p:cNvPr>
          <p:cNvSpPr/>
          <p:nvPr/>
        </p:nvSpPr>
        <p:spPr>
          <a:xfrm>
            <a:off x="1474065" y="3762632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Terminal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EB871BB-9D13-A565-9267-B011573061C4}"/>
              </a:ext>
            </a:extLst>
          </p:cNvPr>
          <p:cNvSpPr/>
          <p:nvPr/>
        </p:nvSpPr>
        <p:spPr>
          <a:xfrm>
            <a:off x="1474065" y="4340059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Weser I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7298D6D-003D-FDC4-383B-59279BE0A4D9}"/>
              </a:ext>
            </a:extLst>
          </p:cNvPr>
          <p:cNvSpPr/>
          <p:nvPr/>
        </p:nvSpPr>
        <p:spPr>
          <a:xfrm>
            <a:off x="1474064" y="4918602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Weitere? </a:t>
            </a:r>
          </a:p>
          <a:p>
            <a:pPr algn="ctr"/>
            <a:r>
              <a:rPr lang="de-DE" sz="1400" dirty="0"/>
              <a:t>(WSA / </a:t>
            </a:r>
            <a:r>
              <a:rPr lang="de-DE" sz="1400" dirty="0" err="1"/>
              <a:t>SeeLo</a:t>
            </a:r>
            <a:r>
              <a:rPr lang="de-DE" sz="1400" dirty="0"/>
              <a:t>)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6E808AC-F8ED-26C8-D323-756ED865F1F6}"/>
              </a:ext>
            </a:extLst>
          </p:cNvPr>
          <p:cNvSpPr/>
          <p:nvPr/>
        </p:nvSpPr>
        <p:spPr>
          <a:xfrm>
            <a:off x="2820786" y="875365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/>
              <a:t>Nur eigene Schiffe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494E8E5-0589-5FFE-3ABA-0B7F3FCA3A9E}"/>
              </a:ext>
            </a:extLst>
          </p:cNvPr>
          <p:cNvSpPr/>
          <p:nvPr/>
        </p:nvSpPr>
        <p:spPr>
          <a:xfrm>
            <a:off x="2820785" y="1452836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/>
              <a:t>Schiffe mit Schlepperanforderung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E0C4F0-B98F-7FA6-3C95-C32463D18E9C}"/>
              </a:ext>
            </a:extLst>
          </p:cNvPr>
          <p:cNvSpPr/>
          <p:nvPr/>
        </p:nvSpPr>
        <p:spPr>
          <a:xfrm>
            <a:off x="2820784" y="2030307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/>
              <a:t>Alle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B66E1106-BCF6-EC16-5C09-BA1AE7240D6B}"/>
              </a:ext>
            </a:extLst>
          </p:cNvPr>
          <p:cNvSpPr/>
          <p:nvPr/>
        </p:nvSpPr>
        <p:spPr>
          <a:xfrm>
            <a:off x="2820783" y="2607778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/>
              <a:t>Alle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E8BE99A-FF03-5247-40BF-E907053CD30A}"/>
              </a:ext>
            </a:extLst>
          </p:cNvPr>
          <p:cNvSpPr/>
          <p:nvPr/>
        </p:nvSpPr>
        <p:spPr>
          <a:xfrm>
            <a:off x="2820782" y="3185205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/>
              <a:t>Alle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9483A545-E4E3-F052-2DF8-87E7AE80D577}"/>
              </a:ext>
            </a:extLst>
          </p:cNvPr>
          <p:cNvSpPr/>
          <p:nvPr/>
        </p:nvSpPr>
        <p:spPr>
          <a:xfrm>
            <a:off x="2820781" y="3762632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/>
              <a:t>Für eigene Liegeplätze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5C97BB5-B421-37D5-A84F-12970C5340B2}"/>
              </a:ext>
            </a:extLst>
          </p:cNvPr>
          <p:cNvSpPr/>
          <p:nvPr/>
        </p:nvSpPr>
        <p:spPr>
          <a:xfrm>
            <a:off x="2820780" y="4340059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/>
              <a:t>Schiffe mit </a:t>
            </a:r>
            <a:r>
              <a:rPr lang="de-DE" sz="1200" dirty="0" err="1"/>
              <a:t>Lotsanforderung</a:t>
            </a:r>
            <a:endParaRPr lang="de-DE" sz="1200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C7159D7-2A95-E2BC-E72D-76053ABDC59A}"/>
              </a:ext>
            </a:extLst>
          </p:cNvPr>
          <p:cNvSpPr/>
          <p:nvPr/>
        </p:nvSpPr>
        <p:spPr>
          <a:xfrm>
            <a:off x="2820780" y="4918602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/>
              <a:t>Gem. Anforderungen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1B4E778-917E-BF9F-1A62-E29674BA4211}"/>
              </a:ext>
            </a:extLst>
          </p:cNvPr>
          <p:cNvSpPr/>
          <p:nvPr/>
        </p:nvSpPr>
        <p:spPr>
          <a:xfrm>
            <a:off x="7178352" y="875365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Filter</a:t>
            </a:r>
          </a:p>
        </p:txBody>
      </p:sp>
    </p:spTree>
    <p:extLst>
      <p:ext uri="{BB962C8B-B14F-4D97-AF65-F5344CB8AC3E}">
        <p14:creationId xmlns:p14="http://schemas.microsoft.com/office/powerpoint/2010/main" val="2551857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C5BBAE8-F224-163C-A075-F58C629CC01B}"/>
              </a:ext>
            </a:extLst>
          </p:cNvPr>
          <p:cNvSpPr/>
          <p:nvPr/>
        </p:nvSpPr>
        <p:spPr>
          <a:xfrm>
            <a:off x="1474066" y="87536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Agentur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43B23F0-C5B1-418B-3DA7-2A6373592EB4}"/>
              </a:ext>
            </a:extLst>
          </p:cNvPr>
          <p:cNvSpPr/>
          <p:nvPr/>
        </p:nvSpPr>
        <p:spPr>
          <a:xfrm>
            <a:off x="1474066" y="2030307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BSMD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3291920-886D-16AB-E791-01B5EA9A16D8}"/>
              </a:ext>
            </a:extLst>
          </p:cNvPr>
          <p:cNvSpPr/>
          <p:nvPr/>
        </p:nvSpPr>
        <p:spPr>
          <a:xfrm>
            <a:off x="1474065" y="2607778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Festma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2A171B1C-3399-C8E9-D977-3396C5F956A8}"/>
              </a:ext>
            </a:extLst>
          </p:cNvPr>
          <p:cNvSpPr/>
          <p:nvPr/>
        </p:nvSpPr>
        <p:spPr>
          <a:xfrm>
            <a:off x="1474066" y="1452836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Boluda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05F73D8-BC37-4D9B-D5D6-BD6F82F1965A}"/>
              </a:ext>
            </a:extLst>
          </p:cNvPr>
          <p:cNvSpPr/>
          <p:nvPr/>
        </p:nvSpPr>
        <p:spPr>
          <a:xfrm>
            <a:off x="1474065" y="318520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HBH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D77263D-E822-EAF5-CE43-23CFFF3D98CF}"/>
              </a:ext>
            </a:extLst>
          </p:cNvPr>
          <p:cNvSpPr/>
          <p:nvPr/>
        </p:nvSpPr>
        <p:spPr>
          <a:xfrm>
            <a:off x="1474065" y="3762632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Terminal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EB871BB-9D13-A565-9267-B011573061C4}"/>
              </a:ext>
            </a:extLst>
          </p:cNvPr>
          <p:cNvSpPr/>
          <p:nvPr/>
        </p:nvSpPr>
        <p:spPr>
          <a:xfrm>
            <a:off x="1474065" y="4340059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Weser I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7298D6D-003D-FDC4-383B-59279BE0A4D9}"/>
              </a:ext>
            </a:extLst>
          </p:cNvPr>
          <p:cNvSpPr/>
          <p:nvPr/>
        </p:nvSpPr>
        <p:spPr>
          <a:xfrm>
            <a:off x="1474064" y="4918602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Weitere? </a:t>
            </a:r>
          </a:p>
          <a:p>
            <a:pPr algn="ctr"/>
            <a:r>
              <a:rPr lang="de-DE" sz="1400" dirty="0"/>
              <a:t>(WSA / </a:t>
            </a:r>
            <a:r>
              <a:rPr lang="de-DE" sz="1400" dirty="0" err="1"/>
              <a:t>SeeLo</a:t>
            </a:r>
            <a:r>
              <a:rPr lang="de-DE" sz="1400" dirty="0"/>
              <a:t>)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6E808AC-F8ED-26C8-D323-756ED865F1F6}"/>
              </a:ext>
            </a:extLst>
          </p:cNvPr>
          <p:cNvSpPr/>
          <p:nvPr/>
        </p:nvSpPr>
        <p:spPr>
          <a:xfrm>
            <a:off x="2820786" y="875365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494E8E5-0589-5FFE-3ABA-0B7F3FCA3A9E}"/>
              </a:ext>
            </a:extLst>
          </p:cNvPr>
          <p:cNvSpPr/>
          <p:nvPr/>
        </p:nvSpPr>
        <p:spPr>
          <a:xfrm>
            <a:off x="2820785" y="1452836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E0C4F0-B98F-7FA6-3C95-C32463D18E9C}"/>
              </a:ext>
            </a:extLst>
          </p:cNvPr>
          <p:cNvSpPr/>
          <p:nvPr/>
        </p:nvSpPr>
        <p:spPr>
          <a:xfrm>
            <a:off x="2820784" y="2030307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B66E1106-BCF6-EC16-5C09-BA1AE7240D6B}"/>
              </a:ext>
            </a:extLst>
          </p:cNvPr>
          <p:cNvSpPr/>
          <p:nvPr/>
        </p:nvSpPr>
        <p:spPr>
          <a:xfrm>
            <a:off x="2820783" y="2607778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E8BE99A-FF03-5247-40BF-E907053CD30A}"/>
              </a:ext>
            </a:extLst>
          </p:cNvPr>
          <p:cNvSpPr/>
          <p:nvPr/>
        </p:nvSpPr>
        <p:spPr>
          <a:xfrm>
            <a:off x="2820782" y="3185205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9483A545-E4E3-F052-2DF8-87E7AE80D577}"/>
              </a:ext>
            </a:extLst>
          </p:cNvPr>
          <p:cNvSpPr/>
          <p:nvPr/>
        </p:nvSpPr>
        <p:spPr>
          <a:xfrm>
            <a:off x="2820781" y="3762632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5C97BB5-B421-37D5-A84F-12970C5340B2}"/>
              </a:ext>
            </a:extLst>
          </p:cNvPr>
          <p:cNvSpPr/>
          <p:nvPr/>
        </p:nvSpPr>
        <p:spPr>
          <a:xfrm>
            <a:off x="2820780" y="4340059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C7159D7-2A95-E2BC-E72D-76053ABDC59A}"/>
              </a:ext>
            </a:extLst>
          </p:cNvPr>
          <p:cNvSpPr/>
          <p:nvPr/>
        </p:nvSpPr>
        <p:spPr>
          <a:xfrm>
            <a:off x="2820780" y="4918602"/>
            <a:ext cx="3188132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1B4E778-917E-BF9F-1A62-E29674BA4211}"/>
              </a:ext>
            </a:extLst>
          </p:cNvPr>
          <p:cNvSpPr/>
          <p:nvPr/>
        </p:nvSpPr>
        <p:spPr>
          <a:xfrm>
            <a:off x="7178352" y="875365"/>
            <a:ext cx="1530221" cy="8490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Benachrichtigungen</a:t>
            </a:r>
          </a:p>
        </p:txBody>
      </p:sp>
    </p:spTree>
    <p:extLst>
      <p:ext uri="{BB962C8B-B14F-4D97-AF65-F5344CB8AC3E}">
        <p14:creationId xmlns:p14="http://schemas.microsoft.com/office/powerpoint/2010/main" val="611190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tx2">
              <a:lumMod val="50000"/>
            </a:schemeClr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</Words>
  <Application>Microsoft Office PowerPoint</Application>
  <PresentationFormat>Breitbild</PresentationFormat>
  <Paragraphs>100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Hollmann</dc:creator>
  <cp:lastModifiedBy>Christin Hollmann</cp:lastModifiedBy>
  <cp:revision>8</cp:revision>
  <dcterms:created xsi:type="dcterms:W3CDTF">2023-01-15T14:42:45Z</dcterms:created>
  <dcterms:modified xsi:type="dcterms:W3CDTF">2023-01-15T16:09:53Z</dcterms:modified>
</cp:coreProperties>
</file>