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86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131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30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92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35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009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37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855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58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52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744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6C9C9-3D06-4F6D-91B0-BB89728D5248}" type="datetimeFigureOut">
              <a:rPr lang="de-DE" smtClean="0"/>
              <a:t>30.04.2015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11F86-278B-4A2E-995C-6E567E68DA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023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6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 Langbein</dc:creator>
  <cp:lastModifiedBy>Peter Langbein</cp:lastModifiedBy>
  <cp:revision>1</cp:revision>
  <dcterms:created xsi:type="dcterms:W3CDTF">2015-04-30T19:28:07Z</dcterms:created>
  <dcterms:modified xsi:type="dcterms:W3CDTF">2015-04-30T19:29:14Z</dcterms:modified>
</cp:coreProperties>
</file>