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9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24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74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154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56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64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3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1433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42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82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411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44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A97E-ECDB-4CF4-B93D-374041BB1CDD}" type="datetimeFigureOut">
              <a:rPr lang="de-DE" smtClean="0"/>
              <a:t>16.08.2016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F3CA5-10CA-43A7-AC6D-C6C7C1DC8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80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52"/>
          <a:stretch/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hteck 9"/>
          <p:cNvSpPr/>
          <p:nvPr/>
        </p:nvSpPr>
        <p:spPr>
          <a:xfrm>
            <a:off x="1547664" y="913533"/>
            <a:ext cx="7416824" cy="5633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9" t="13459" r="53473" b="4403"/>
          <a:stretch/>
        </p:blipFill>
        <p:spPr bwMode="auto">
          <a:xfrm>
            <a:off x="5777616" y="913534"/>
            <a:ext cx="2682816" cy="563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5" t="13321" r="53496" b="4541"/>
          <a:stretch/>
        </p:blipFill>
        <p:spPr bwMode="auto">
          <a:xfrm>
            <a:off x="2425653" y="913534"/>
            <a:ext cx="2722411" cy="563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feil nach rechts 10"/>
          <p:cNvSpPr/>
          <p:nvPr/>
        </p:nvSpPr>
        <p:spPr>
          <a:xfrm>
            <a:off x="5292080" y="1556792"/>
            <a:ext cx="360040" cy="21602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rechts 14"/>
          <p:cNvSpPr/>
          <p:nvPr/>
        </p:nvSpPr>
        <p:spPr>
          <a:xfrm>
            <a:off x="5306777" y="3200124"/>
            <a:ext cx="360040" cy="21602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 nach rechts 15"/>
          <p:cNvSpPr/>
          <p:nvPr/>
        </p:nvSpPr>
        <p:spPr>
          <a:xfrm>
            <a:off x="5306777" y="5157192"/>
            <a:ext cx="360040" cy="21602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323528" y="2748679"/>
            <a:ext cx="936104" cy="3008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smtClean="0">
                <a:solidFill>
                  <a:schemeClr val="tx1"/>
                </a:solidFill>
              </a:rPr>
              <a:t>Daten- Import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23528" y="3157694"/>
            <a:ext cx="936104" cy="3008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smtClean="0">
                <a:solidFill>
                  <a:schemeClr val="tx1"/>
                </a:solidFill>
              </a:rPr>
              <a:t>PDF-Report</a:t>
            </a:r>
            <a:endParaRPr lang="de-D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2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254250"/>
            <a:ext cx="6657975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94034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Bildschirmpräsentation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17</cp:revision>
  <dcterms:created xsi:type="dcterms:W3CDTF">2016-08-16T08:24:15Z</dcterms:created>
  <dcterms:modified xsi:type="dcterms:W3CDTF">2016-08-16T12:50:23Z</dcterms:modified>
</cp:coreProperties>
</file>